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</p:sldIdLst>
  <p:sldSz cx="9144000" cy="5143500" type="screen16x9"/>
  <p:notesSz cx="51435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6" d="100"/>
          <a:sy n="116" d="100"/>
        </p:scale>
        <p:origin x="252" y="96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685800" y="1594485"/>
            <a:ext cx="7772400" cy="108013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0" y="2880360"/>
            <a:ext cx="6400800" cy="12858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5/7/2024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1600" b="1" i="0">
                <a:solidFill>
                  <a:srgbClr val="171717"/>
                </a:solidFill>
                <a:latin typeface="Tahoma"/>
                <a:cs typeface="Tahom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5/7/2024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1600" b="1" i="0">
                <a:solidFill>
                  <a:srgbClr val="171717"/>
                </a:solidFill>
                <a:latin typeface="Tahoma"/>
                <a:cs typeface="Tahom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57200" y="1183005"/>
            <a:ext cx="3977640" cy="339471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709160" y="1183005"/>
            <a:ext cx="3977640" cy="339471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5/7/2024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1600" b="1" i="0">
                <a:solidFill>
                  <a:srgbClr val="171717"/>
                </a:solidFill>
                <a:latin typeface="Tahoma"/>
                <a:cs typeface="Tahom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5/7/2024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5/7/2024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0" y="0"/>
            <a:ext cx="9143999" cy="5143498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456691" y="264413"/>
            <a:ext cx="8230616" cy="26924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600" b="1" i="0">
                <a:solidFill>
                  <a:srgbClr val="171717"/>
                </a:solidFill>
                <a:latin typeface="Tahoma"/>
                <a:cs typeface="Tahom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457200" y="1183005"/>
            <a:ext cx="8229600" cy="339471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108960" y="4783455"/>
            <a:ext cx="2926080" cy="2571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57200" y="4783455"/>
            <a:ext cx="2103120" cy="2571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5/7/2024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6583680" y="4783455"/>
            <a:ext cx="2103120" cy="2571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5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377249" y="2724150"/>
            <a:ext cx="4231005" cy="1352550"/>
          </a:xfrm>
          <a:prstGeom prst="rect">
            <a:avLst/>
          </a:prstGeom>
        </p:spPr>
        <p:txBody>
          <a:bodyPr vert="horz" wrap="square" lIns="0" tIns="174625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375"/>
              </a:spcBef>
            </a:pPr>
            <a:r>
              <a:rPr sz="2400" b="1" spc="-10" dirty="0">
                <a:solidFill>
                  <a:srgbClr val="171717"/>
                </a:solidFill>
                <a:latin typeface="Tahoma"/>
                <a:cs typeface="Tahoma"/>
              </a:rPr>
              <a:t>S</a:t>
            </a:r>
            <a:r>
              <a:rPr sz="2400" b="1" spc="-15" dirty="0">
                <a:solidFill>
                  <a:srgbClr val="171717"/>
                </a:solidFill>
                <a:latin typeface="Tahoma"/>
                <a:cs typeface="Tahoma"/>
              </a:rPr>
              <a:t>ENARA</a:t>
            </a:r>
            <a:r>
              <a:rPr sz="2400" b="1" dirty="0">
                <a:solidFill>
                  <a:srgbClr val="171717"/>
                </a:solidFill>
                <a:latin typeface="Tahoma"/>
                <a:cs typeface="Tahoma"/>
              </a:rPr>
              <a:t>I</a:t>
            </a:r>
            <a:r>
              <a:rPr sz="2400" b="1" spc="-30" dirty="0">
                <a:solidFill>
                  <a:srgbClr val="171717"/>
                </a:solidFill>
                <a:latin typeface="Tahoma"/>
                <a:cs typeface="Tahoma"/>
              </a:rPr>
              <a:t> </a:t>
            </a:r>
            <a:r>
              <a:rPr sz="2400" b="1" dirty="0">
                <a:solidFill>
                  <a:srgbClr val="171717"/>
                </a:solidFill>
                <a:latin typeface="Tahoma"/>
                <a:cs typeface="Tahoma"/>
              </a:rPr>
              <a:t>ZON</a:t>
            </a:r>
            <a:r>
              <a:rPr sz="2400" b="1" spc="5" dirty="0">
                <a:solidFill>
                  <a:srgbClr val="171717"/>
                </a:solidFill>
                <a:latin typeface="Tahoma"/>
                <a:cs typeface="Tahoma"/>
              </a:rPr>
              <a:t> </a:t>
            </a:r>
            <a:r>
              <a:rPr sz="2400" b="1" dirty="0">
                <a:solidFill>
                  <a:srgbClr val="171717"/>
                </a:solidFill>
                <a:latin typeface="Tahoma"/>
                <a:cs typeface="Tahoma"/>
              </a:rPr>
              <a:t>AHLI</a:t>
            </a:r>
            <a:r>
              <a:rPr sz="2400" b="1" spc="-190" dirty="0">
                <a:solidFill>
                  <a:srgbClr val="171717"/>
                </a:solidFill>
                <a:latin typeface="Tahoma"/>
                <a:cs typeface="Tahoma"/>
              </a:rPr>
              <a:t> </a:t>
            </a:r>
            <a:r>
              <a:rPr sz="2400" b="1" spc="-5" dirty="0">
                <a:solidFill>
                  <a:srgbClr val="171717"/>
                </a:solidFill>
                <a:latin typeface="Tahoma"/>
                <a:cs typeface="Tahoma"/>
              </a:rPr>
              <a:t>MAJLIS</a:t>
            </a:r>
            <a:endParaRPr sz="2400" dirty="0">
              <a:latin typeface="Tahoma"/>
              <a:cs typeface="Tahoma"/>
            </a:endParaRPr>
          </a:p>
          <a:p>
            <a:pPr marR="9525" algn="ctr">
              <a:lnSpc>
                <a:spcPct val="100000"/>
              </a:lnSpc>
              <a:spcBef>
                <a:spcPts val="960"/>
              </a:spcBef>
              <a:tabLst>
                <a:tab pos="1167130" algn="l"/>
                <a:tab pos="2473325" algn="l"/>
              </a:tabLst>
            </a:pPr>
            <a:r>
              <a:rPr sz="1800" b="1" spc="150" dirty="0">
                <a:solidFill>
                  <a:srgbClr val="171717"/>
                </a:solidFill>
                <a:latin typeface="Arial"/>
                <a:cs typeface="Arial"/>
              </a:rPr>
              <a:t>M</a:t>
            </a:r>
            <a:r>
              <a:rPr sz="1800" b="1" spc="30" dirty="0">
                <a:solidFill>
                  <a:srgbClr val="171717"/>
                </a:solidFill>
                <a:latin typeface="Arial"/>
                <a:cs typeface="Arial"/>
              </a:rPr>
              <a:t>A</a:t>
            </a:r>
            <a:r>
              <a:rPr sz="1800" b="1" dirty="0">
                <a:solidFill>
                  <a:srgbClr val="171717"/>
                </a:solidFill>
                <a:latin typeface="Arial"/>
                <a:cs typeface="Arial"/>
              </a:rPr>
              <a:t>JLIS</a:t>
            </a:r>
            <a:r>
              <a:rPr lang="en-US" b="1" dirty="0">
                <a:solidFill>
                  <a:srgbClr val="171717"/>
                </a:solidFill>
                <a:latin typeface="Arial"/>
                <a:cs typeface="Arial"/>
              </a:rPr>
              <a:t> </a:t>
            </a:r>
            <a:r>
              <a:rPr sz="1800" b="1" spc="150" dirty="0">
                <a:solidFill>
                  <a:srgbClr val="171717"/>
                </a:solidFill>
                <a:latin typeface="Arial"/>
                <a:cs typeface="Arial"/>
              </a:rPr>
              <a:t>D</a:t>
            </a:r>
            <a:r>
              <a:rPr sz="1800" b="1" spc="30" dirty="0">
                <a:solidFill>
                  <a:srgbClr val="171717"/>
                </a:solidFill>
                <a:latin typeface="Arial"/>
                <a:cs typeface="Arial"/>
              </a:rPr>
              <a:t>A</a:t>
            </a:r>
            <a:r>
              <a:rPr sz="1800" b="1" dirty="0">
                <a:solidFill>
                  <a:srgbClr val="171717"/>
                </a:solidFill>
                <a:latin typeface="Arial"/>
                <a:cs typeface="Arial"/>
              </a:rPr>
              <a:t>E</a:t>
            </a:r>
            <a:r>
              <a:rPr sz="1800" b="1" spc="160" dirty="0">
                <a:solidFill>
                  <a:srgbClr val="171717"/>
                </a:solidFill>
                <a:latin typeface="Arial"/>
                <a:cs typeface="Arial"/>
              </a:rPr>
              <a:t>R</a:t>
            </a:r>
            <a:r>
              <a:rPr sz="1800" b="1" spc="40" dirty="0">
                <a:solidFill>
                  <a:srgbClr val="171717"/>
                </a:solidFill>
                <a:latin typeface="Arial"/>
                <a:cs typeface="Arial"/>
              </a:rPr>
              <a:t>A</a:t>
            </a:r>
            <a:r>
              <a:rPr sz="1800" b="1" dirty="0">
                <a:solidFill>
                  <a:srgbClr val="171717"/>
                </a:solidFill>
                <a:latin typeface="Arial"/>
                <a:cs typeface="Arial"/>
              </a:rPr>
              <a:t>H</a:t>
            </a:r>
            <a:r>
              <a:rPr lang="en-US" b="1" dirty="0">
                <a:solidFill>
                  <a:srgbClr val="171717"/>
                </a:solidFill>
                <a:latin typeface="Arial"/>
                <a:cs typeface="Arial"/>
              </a:rPr>
              <a:t> </a:t>
            </a:r>
            <a:r>
              <a:rPr sz="1800" b="1" spc="155" dirty="0">
                <a:solidFill>
                  <a:srgbClr val="171717"/>
                </a:solidFill>
                <a:latin typeface="Arial"/>
                <a:cs typeface="Arial"/>
              </a:rPr>
              <a:t>T</a:t>
            </a:r>
            <a:r>
              <a:rPr sz="1800" b="1" spc="15" dirty="0">
                <a:solidFill>
                  <a:srgbClr val="171717"/>
                </a:solidFill>
                <a:latin typeface="Arial"/>
                <a:cs typeface="Arial"/>
              </a:rPr>
              <a:t>A</a:t>
            </a:r>
            <a:r>
              <a:rPr sz="1800" b="1" dirty="0">
                <a:solidFill>
                  <a:srgbClr val="171717"/>
                </a:solidFill>
                <a:latin typeface="Arial"/>
                <a:cs typeface="Arial"/>
              </a:rPr>
              <a:t>NG</a:t>
            </a:r>
            <a:r>
              <a:rPr sz="1800" b="1" spc="135" dirty="0">
                <a:solidFill>
                  <a:srgbClr val="171717"/>
                </a:solidFill>
                <a:latin typeface="Arial"/>
                <a:cs typeface="Arial"/>
              </a:rPr>
              <a:t>K</a:t>
            </a:r>
            <a:r>
              <a:rPr sz="1800" b="1" spc="40" dirty="0">
                <a:solidFill>
                  <a:srgbClr val="171717"/>
                </a:solidFill>
                <a:latin typeface="Arial"/>
                <a:cs typeface="Arial"/>
              </a:rPr>
              <a:t>AK</a:t>
            </a:r>
            <a:endParaRPr sz="1800" dirty="0">
              <a:latin typeface="Arial"/>
              <a:cs typeface="Arial"/>
            </a:endParaRPr>
          </a:p>
          <a:p>
            <a:pPr marR="15875" algn="ctr">
              <a:lnSpc>
                <a:spcPct val="100000"/>
              </a:lnSpc>
              <a:spcBef>
                <a:spcPts val="1010"/>
              </a:spcBef>
            </a:pPr>
            <a:r>
              <a:rPr sz="1800" b="1" spc="65" dirty="0">
                <a:solidFill>
                  <a:srgbClr val="171717"/>
                </a:solidFill>
                <a:latin typeface="Arial"/>
                <a:cs typeface="Arial"/>
              </a:rPr>
              <a:t>SESI</a:t>
            </a:r>
            <a:r>
              <a:rPr sz="1800" b="1" spc="130" dirty="0">
                <a:solidFill>
                  <a:srgbClr val="171717"/>
                </a:solidFill>
                <a:latin typeface="Arial"/>
                <a:cs typeface="Arial"/>
              </a:rPr>
              <a:t> </a:t>
            </a:r>
            <a:r>
              <a:rPr sz="1800" b="1" spc="80" dirty="0">
                <a:solidFill>
                  <a:srgbClr val="171717"/>
                </a:solidFill>
                <a:latin typeface="Arial"/>
                <a:cs typeface="Arial"/>
              </a:rPr>
              <a:t>202</a:t>
            </a:r>
            <a:r>
              <a:rPr lang="en-US" sz="1800" b="1" spc="80" dirty="0">
                <a:solidFill>
                  <a:srgbClr val="171717"/>
                </a:solidFill>
                <a:latin typeface="Arial"/>
                <a:cs typeface="Arial"/>
              </a:rPr>
              <a:t>4</a:t>
            </a:r>
            <a:r>
              <a:rPr sz="1800" b="1" spc="80" dirty="0">
                <a:solidFill>
                  <a:srgbClr val="171717"/>
                </a:solidFill>
                <a:latin typeface="Arial"/>
                <a:cs typeface="Arial"/>
              </a:rPr>
              <a:t>/202</a:t>
            </a:r>
            <a:r>
              <a:rPr lang="en-US" sz="1800" b="1" spc="80" dirty="0">
                <a:solidFill>
                  <a:srgbClr val="171717"/>
                </a:solidFill>
                <a:latin typeface="Arial"/>
                <a:cs typeface="Arial"/>
              </a:rPr>
              <a:t>5</a:t>
            </a:r>
            <a:endParaRPr sz="1800" dirty="0">
              <a:latin typeface="Arial"/>
              <a:cs typeface="Arial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3299307" y="133349"/>
            <a:ext cx="5006494" cy="2417291"/>
            <a:chOff x="3313176" y="0"/>
            <a:chExt cx="5842635" cy="2620010"/>
          </a:xfrm>
        </p:grpSpPr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3313176" y="1318260"/>
              <a:ext cx="1830324" cy="1293876"/>
            </a:xfrm>
            <a:prstGeom prst="rect">
              <a:avLst/>
            </a:prstGeom>
          </p:spPr>
        </p:pic>
        <p:sp>
          <p:nvSpPr>
            <p:cNvPr id="5" name="object 5"/>
            <p:cNvSpPr/>
            <p:nvPr/>
          </p:nvSpPr>
          <p:spPr>
            <a:xfrm>
              <a:off x="4492752" y="1524"/>
              <a:ext cx="4652645" cy="1931035"/>
            </a:xfrm>
            <a:custGeom>
              <a:avLst/>
              <a:gdLst/>
              <a:ahLst/>
              <a:cxnLst/>
              <a:rect l="l" t="t" r="r" b="b"/>
              <a:pathLst>
                <a:path w="4652645" h="1931035">
                  <a:moveTo>
                    <a:pt x="3428" y="0"/>
                  </a:moveTo>
                  <a:lnTo>
                    <a:pt x="0" y="4699"/>
                  </a:lnTo>
                  <a:lnTo>
                    <a:pt x="2809748" y="1930781"/>
                  </a:lnTo>
                  <a:lnTo>
                    <a:pt x="4652391" y="1383664"/>
                  </a:lnTo>
                  <a:lnTo>
                    <a:pt x="4650613" y="1378330"/>
                  </a:lnTo>
                  <a:lnTo>
                    <a:pt x="2810764" y="1924303"/>
                  </a:lnTo>
                  <a:lnTo>
                    <a:pt x="3428" y="0"/>
                  </a:lnTo>
                  <a:close/>
                </a:path>
              </a:pathLst>
            </a:custGeom>
            <a:solidFill>
              <a:srgbClr val="D9D9D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4495038" y="2285"/>
              <a:ext cx="4651375" cy="1932305"/>
            </a:xfrm>
            <a:custGeom>
              <a:avLst/>
              <a:gdLst/>
              <a:ahLst/>
              <a:cxnLst/>
              <a:rect l="l" t="t" r="r" b="b"/>
              <a:pathLst>
                <a:path w="4651375" h="1932305">
                  <a:moveTo>
                    <a:pt x="3428" y="0"/>
                  </a:moveTo>
                  <a:lnTo>
                    <a:pt x="2809747" y="1925827"/>
                  </a:lnTo>
                  <a:lnTo>
                    <a:pt x="4649089" y="1379474"/>
                  </a:lnTo>
                  <a:lnTo>
                    <a:pt x="4650867" y="1384808"/>
                  </a:lnTo>
                  <a:lnTo>
                    <a:pt x="2810129" y="1931924"/>
                  </a:lnTo>
                  <a:lnTo>
                    <a:pt x="2808732" y="1932305"/>
                  </a:lnTo>
                  <a:lnTo>
                    <a:pt x="0" y="4699"/>
                  </a:lnTo>
                  <a:lnTo>
                    <a:pt x="3428" y="0"/>
                  </a:lnTo>
                  <a:close/>
                </a:path>
              </a:pathLst>
            </a:custGeom>
            <a:ln w="19812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8249411" y="227075"/>
            <a:ext cx="731520" cy="516636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407923" y="225678"/>
            <a:ext cx="287528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solidFill>
                  <a:srgbClr val="000000"/>
                </a:solidFill>
              </a:rPr>
              <a:t>ZON</a:t>
            </a:r>
            <a:r>
              <a:rPr sz="1800" spc="-20" dirty="0">
                <a:solidFill>
                  <a:srgbClr val="000000"/>
                </a:solidFill>
              </a:rPr>
              <a:t> </a:t>
            </a:r>
            <a:r>
              <a:rPr sz="1800" dirty="0">
                <a:solidFill>
                  <a:srgbClr val="000000"/>
                </a:solidFill>
              </a:rPr>
              <a:t>9 :</a:t>
            </a:r>
            <a:r>
              <a:rPr sz="1800" spc="-5" dirty="0">
                <a:solidFill>
                  <a:srgbClr val="000000"/>
                </a:solidFill>
              </a:rPr>
              <a:t> BUKI</a:t>
            </a:r>
            <a:r>
              <a:rPr sz="1800" dirty="0">
                <a:solidFill>
                  <a:srgbClr val="000000"/>
                </a:solidFill>
              </a:rPr>
              <a:t>T</a:t>
            </a:r>
            <a:r>
              <a:rPr sz="1800" spc="-150" dirty="0">
                <a:solidFill>
                  <a:srgbClr val="000000"/>
                </a:solidFill>
              </a:rPr>
              <a:t> </a:t>
            </a:r>
            <a:r>
              <a:rPr sz="1800" spc="-5" dirty="0">
                <a:solidFill>
                  <a:srgbClr val="000000"/>
                </a:solidFill>
              </a:rPr>
              <a:t>KAN</a:t>
            </a:r>
            <a:r>
              <a:rPr sz="1800" dirty="0">
                <a:solidFill>
                  <a:srgbClr val="000000"/>
                </a:solidFill>
              </a:rPr>
              <a:t>G</a:t>
            </a:r>
            <a:r>
              <a:rPr sz="1800" spc="-5" dirty="0">
                <a:solidFill>
                  <a:srgbClr val="000000"/>
                </a:solidFill>
              </a:rPr>
              <a:t>KAR</a:t>
            </a:r>
            <a:endParaRPr sz="1800"/>
          </a:p>
        </p:txBody>
      </p:sp>
      <p:sp>
        <p:nvSpPr>
          <p:cNvPr id="4" name="object 4"/>
          <p:cNvSpPr txBox="1"/>
          <p:nvPr/>
        </p:nvSpPr>
        <p:spPr>
          <a:xfrm>
            <a:off x="600252" y="756284"/>
            <a:ext cx="2094182" cy="333681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41300" indent="-228600">
              <a:lnSpc>
                <a:spcPct val="100000"/>
              </a:lnSpc>
              <a:spcBef>
                <a:spcPts val="100"/>
              </a:spcBef>
              <a:buClr>
                <a:srgbClr val="000000"/>
              </a:buClr>
              <a:buAutoNum type="arabicPeriod"/>
              <a:tabLst>
                <a:tab pos="241300" algn="l"/>
              </a:tabLst>
            </a:pPr>
            <a:r>
              <a:rPr sz="1200" spc="-5" dirty="0">
                <a:solidFill>
                  <a:srgbClr val="171717"/>
                </a:solidFill>
                <a:latin typeface="Tahoma"/>
                <a:cs typeface="Tahoma"/>
              </a:rPr>
              <a:t>PEKA</a:t>
            </a:r>
            <a:r>
              <a:rPr sz="1200" dirty="0">
                <a:solidFill>
                  <a:srgbClr val="171717"/>
                </a:solidFill>
                <a:latin typeface="Tahoma"/>
                <a:cs typeface="Tahoma"/>
              </a:rPr>
              <a:t>N</a:t>
            </a:r>
            <a:r>
              <a:rPr sz="1200" spc="-25" dirty="0">
                <a:solidFill>
                  <a:srgbClr val="171717"/>
                </a:solidFill>
                <a:latin typeface="Tahoma"/>
                <a:cs typeface="Tahoma"/>
              </a:rPr>
              <a:t> </a:t>
            </a:r>
            <a:r>
              <a:rPr sz="1200" spc="-5" dirty="0">
                <a:solidFill>
                  <a:srgbClr val="171717"/>
                </a:solidFill>
                <a:latin typeface="Tahoma"/>
                <a:cs typeface="Tahoma"/>
              </a:rPr>
              <a:t>B</a:t>
            </a:r>
            <a:r>
              <a:rPr sz="1200" dirty="0">
                <a:solidFill>
                  <a:srgbClr val="171717"/>
                </a:solidFill>
                <a:latin typeface="Tahoma"/>
                <a:cs typeface="Tahoma"/>
              </a:rPr>
              <a:t>UKIT</a:t>
            </a:r>
            <a:r>
              <a:rPr sz="1200" spc="-130" dirty="0">
                <a:solidFill>
                  <a:srgbClr val="171717"/>
                </a:solidFill>
                <a:latin typeface="Tahoma"/>
                <a:cs typeface="Tahoma"/>
              </a:rPr>
              <a:t> </a:t>
            </a:r>
            <a:r>
              <a:rPr sz="1200" dirty="0">
                <a:solidFill>
                  <a:srgbClr val="171717"/>
                </a:solidFill>
                <a:latin typeface="Tahoma"/>
                <a:cs typeface="Tahoma"/>
              </a:rPr>
              <a:t>KANG</a:t>
            </a:r>
            <a:r>
              <a:rPr sz="1200" spc="-10" dirty="0">
                <a:solidFill>
                  <a:srgbClr val="171717"/>
                </a:solidFill>
                <a:latin typeface="Tahoma"/>
                <a:cs typeface="Tahoma"/>
              </a:rPr>
              <a:t>K</a:t>
            </a:r>
            <a:r>
              <a:rPr sz="1200" dirty="0">
                <a:solidFill>
                  <a:srgbClr val="171717"/>
                </a:solidFill>
                <a:latin typeface="Tahoma"/>
                <a:cs typeface="Tahoma"/>
              </a:rPr>
              <a:t>AR</a:t>
            </a:r>
            <a:endParaRPr sz="1200" dirty="0">
              <a:latin typeface="Tahoma"/>
              <a:cs typeface="Tahoma"/>
            </a:endParaRPr>
          </a:p>
          <a:p>
            <a:pPr marL="241300" indent="-228600">
              <a:lnSpc>
                <a:spcPct val="100000"/>
              </a:lnSpc>
              <a:buClr>
                <a:srgbClr val="000000"/>
              </a:buClr>
              <a:buAutoNum type="arabicPeriod"/>
              <a:tabLst>
                <a:tab pos="241300" algn="l"/>
              </a:tabLst>
            </a:pPr>
            <a:r>
              <a:rPr sz="1200" spc="-105" dirty="0">
                <a:solidFill>
                  <a:srgbClr val="171717"/>
                </a:solidFill>
                <a:latin typeface="Tahoma"/>
                <a:cs typeface="Tahoma"/>
              </a:rPr>
              <a:t>T</a:t>
            </a:r>
            <a:r>
              <a:rPr sz="1200" spc="-25" dirty="0">
                <a:solidFill>
                  <a:srgbClr val="171717"/>
                </a:solidFill>
                <a:latin typeface="Tahoma"/>
                <a:cs typeface="Tahoma"/>
              </a:rPr>
              <a:t>AMA</a:t>
            </a:r>
            <a:r>
              <a:rPr sz="1200" dirty="0">
                <a:solidFill>
                  <a:srgbClr val="171717"/>
                </a:solidFill>
                <a:latin typeface="Tahoma"/>
                <a:cs typeface="Tahoma"/>
              </a:rPr>
              <a:t>N</a:t>
            </a:r>
            <a:r>
              <a:rPr sz="1200" spc="-5" dirty="0">
                <a:solidFill>
                  <a:srgbClr val="171717"/>
                </a:solidFill>
                <a:latin typeface="Tahoma"/>
                <a:cs typeface="Tahoma"/>
              </a:rPr>
              <a:t> </a:t>
            </a:r>
            <a:r>
              <a:rPr sz="1200" dirty="0">
                <a:solidFill>
                  <a:srgbClr val="171717"/>
                </a:solidFill>
                <a:latin typeface="Tahoma"/>
                <a:cs typeface="Tahoma"/>
              </a:rPr>
              <a:t>KANG</a:t>
            </a:r>
            <a:r>
              <a:rPr sz="1200" spc="-10" dirty="0">
                <a:solidFill>
                  <a:srgbClr val="171717"/>
                </a:solidFill>
                <a:latin typeface="Tahoma"/>
                <a:cs typeface="Tahoma"/>
              </a:rPr>
              <a:t>K</a:t>
            </a:r>
            <a:r>
              <a:rPr sz="1200" dirty="0">
                <a:solidFill>
                  <a:srgbClr val="171717"/>
                </a:solidFill>
                <a:latin typeface="Tahoma"/>
                <a:cs typeface="Tahoma"/>
              </a:rPr>
              <a:t>AR</a:t>
            </a:r>
            <a:r>
              <a:rPr sz="1200" spc="-90" dirty="0">
                <a:solidFill>
                  <a:srgbClr val="171717"/>
                </a:solidFill>
                <a:latin typeface="Tahoma"/>
                <a:cs typeface="Tahoma"/>
              </a:rPr>
              <a:t> </a:t>
            </a:r>
            <a:r>
              <a:rPr sz="1200" spc="-15" dirty="0">
                <a:solidFill>
                  <a:srgbClr val="171717"/>
                </a:solidFill>
                <a:latin typeface="Tahoma"/>
                <a:cs typeface="Tahoma"/>
              </a:rPr>
              <a:t>BAR</a:t>
            </a:r>
            <a:r>
              <a:rPr sz="1200" dirty="0">
                <a:solidFill>
                  <a:srgbClr val="171717"/>
                </a:solidFill>
                <a:latin typeface="Tahoma"/>
                <a:cs typeface="Tahoma"/>
              </a:rPr>
              <a:t>U</a:t>
            </a:r>
            <a:endParaRPr sz="1200" dirty="0">
              <a:latin typeface="Tahoma"/>
              <a:cs typeface="Tahoma"/>
            </a:endParaRPr>
          </a:p>
          <a:p>
            <a:pPr marL="241300" indent="-228600">
              <a:lnSpc>
                <a:spcPct val="100000"/>
              </a:lnSpc>
              <a:buClr>
                <a:srgbClr val="000000"/>
              </a:buClr>
              <a:buAutoNum type="arabicPeriod"/>
              <a:tabLst>
                <a:tab pos="241300" algn="l"/>
              </a:tabLst>
            </a:pPr>
            <a:r>
              <a:rPr sz="1200" spc="-105" dirty="0">
                <a:solidFill>
                  <a:srgbClr val="171717"/>
                </a:solidFill>
                <a:latin typeface="Tahoma"/>
                <a:cs typeface="Tahoma"/>
              </a:rPr>
              <a:t>T</a:t>
            </a:r>
            <a:r>
              <a:rPr sz="1200" spc="-25" dirty="0">
                <a:solidFill>
                  <a:srgbClr val="171717"/>
                </a:solidFill>
                <a:latin typeface="Tahoma"/>
                <a:cs typeface="Tahoma"/>
              </a:rPr>
              <a:t>AMA</a:t>
            </a:r>
            <a:r>
              <a:rPr sz="1200" dirty="0">
                <a:solidFill>
                  <a:srgbClr val="171717"/>
                </a:solidFill>
                <a:latin typeface="Tahoma"/>
                <a:cs typeface="Tahoma"/>
              </a:rPr>
              <a:t>N</a:t>
            </a:r>
            <a:r>
              <a:rPr sz="1200" spc="-5" dirty="0">
                <a:solidFill>
                  <a:srgbClr val="171717"/>
                </a:solidFill>
                <a:latin typeface="Tahoma"/>
                <a:cs typeface="Tahoma"/>
              </a:rPr>
              <a:t> </a:t>
            </a:r>
            <a:r>
              <a:rPr sz="1200" dirty="0">
                <a:solidFill>
                  <a:srgbClr val="171717"/>
                </a:solidFill>
                <a:latin typeface="Tahoma"/>
                <a:cs typeface="Tahoma"/>
              </a:rPr>
              <a:t>KANG</a:t>
            </a:r>
            <a:r>
              <a:rPr sz="1200" spc="-10" dirty="0">
                <a:solidFill>
                  <a:srgbClr val="171717"/>
                </a:solidFill>
                <a:latin typeface="Tahoma"/>
                <a:cs typeface="Tahoma"/>
              </a:rPr>
              <a:t>K</a:t>
            </a:r>
            <a:r>
              <a:rPr sz="1200" dirty="0">
                <a:solidFill>
                  <a:srgbClr val="171717"/>
                </a:solidFill>
                <a:latin typeface="Tahoma"/>
                <a:cs typeface="Tahoma"/>
              </a:rPr>
              <a:t>AR</a:t>
            </a:r>
            <a:r>
              <a:rPr sz="1200" spc="-40" dirty="0">
                <a:solidFill>
                  <a:srgbClr val="171717"/>
                </a:solidFill>
                <a:latin typeface="Tahoma"/>
                <a:cs typeface="Tahoma"/>
              </a:rPr>
              <a:t> </a:t>
            </a:r>
            <a:r>
              <a:rPr sz="1200" spc="-5" dirty="0">
                <a:solidFill>
                  <a:srgbClr val="171717"/>
                </a:solidFill>
                <a:latin typeface="Tahoma"/>
                <a:cs typeface="Tahoma"/>
              </a:rPr>
              <a:t>BAR</a:t>
            </a:r>
            <a:r>
              <a:rPr sz="1200" dirty="0">
                <a:solidFill>
                  <a:srgbClr val="171717"/>
                </a:solidFill>
                <a:latin typeface="Tahoma"/>
                <a:cs typeface="Tahoma"/>
              </a:rPr>
              <a:t>U</a:t>
            </a:r>
            <a:r>
              <a:rPr sz="1200" spc="-90" dirty="0">
                <a:solidFill>
                  <a:srgbClr val="171717"/>
                </a:solidFill>
                <a:latin typeface="Tahoma"/>
                <a:cs typeface="Tahoma"/>
              </a:rPr>
              <a:t> </a:t>
            </a:r>
            <a:r>
              <a:rPr sz="1200" dirty="0">
                <a:solidFill>
                  <a:srgbClr val="171717"/>
                </a:solidFill>
                <a:latin typeface="Tahoma"/>
                <a:cs typeface="Tahoma"/>
              </a:rPr>
              <a:t>2</a:t>
            </a:r>
            <a:endParaRPr sz="1200" dirty="0">
              <a:latin typeface="Tahoma"/>
              <a:cs typeface="Tahoma"/>
            </a:endParaRPr>
          </a:p>
          <a:p>
            <a:pPr marL="241300" indent="-228600">
              <a:lnSpc>
                <a:spcPct val="100000"/>
              </a:lnSpc>
              <a:buClr>
                <a:srgbClr val="000000"/>
              </a:buClr>
              <a:buAutoNum type="arabicPeriod"/>
              <a:tabLst>
                <a:tab pos="241300" algn="l"/>
              </a:tabLst>
            </a:pPr>
            <a:r>
              <a:rPr sz="1200" spc="-40" dirty="0">
                <a:solidFill>
                  <a:srgbClr val="171717"/>
                </a:solidFill>
                <a:latin typeface="Tahoma"/>
                <a:cs typeface="Tahoma"/>
              </a:rPr>
              <a:t>TAMAN</a:t>
            </a:r>
            <a:r>
              <a:rPr sz="1200" spc="-35" dirty="0">
                <a:solidFill>
                  <a:srgbClr val="171717"/>
                </a:solidFill>
                <a:latin typeface="Tahoma"/>
                <a:cs typeface="Tahoma"/>
              </a:rPr>
              <a:t> </a:t>
            </a:r>
            <a:r>
              <a:rPr sz="1200" spc="-20" dirty="0">
                <a:solidFill>
                  <a:srgbClr val="171717"/>
                </a:solidFill>
                <a:latin typeface="Tahoma"/>
                <a:cs typeface="Tahoma"/>
              </a:rPr>
              <a:t>SENTOSA</a:t>
            </a:r>
            <a:endParaRPr sz="1200" dirty="0">
              <a:latin typeface="Tahoma"/>
              <a:cs typeface="Tahoma"/>
            </a:endParaRPr>
          </a:p>
          <a:p>
            <a:pPr marL="241300" indent="-228600">
              <a:lnSpc>
                <a:spcPct val="100000"/>
              </a:lnSpc>
              <a:buClr>
                <a:srgbClr val="000000"/>
              </a:buClr>
              <a:buAutoNum type="arabicPeriod"/>
              <a:tabLst>
                <a:tab pos="241300" algn="l"/>
              </a:tabLst>
            </a:pPr>
            <a:r>
              <a:rPr sz="1200" spc="-105" dirty="0">
                <a:solidFill>
                  <a:srgbClr val="171717"/>
                </a:solidFill>
                <a:latin typeface="Tahoma"/>
                <a:cs typeface="Tahoma"/>
              </a:rPr>
              <a:t>T</a:t>
            </a:r>
            <a:r>
              <a:rPr sz="1200" spc="-25" dirty="0">
                <a:solidFill>
                  <a:srgbClr val="171717"/>
                </a:solidFill>
                <a:latin typeface="Tahoma"/>
                <a:cs typeface="Tahoma"/>
              </a:rPr>
              <a:t>AMA</a:t>
            </a:r>
            <a:r>
              <a:rPr sz="1200" dirty="0">
                <a:solidFill>
                  <a:srgbClr val="171717"/>
                </a:solidFill>
                <a:latin typeface="Tahoma"/>
                <a:cs typeface="Tahoma"/>
              </a:rPr>
              <a:t>N</a:t>
            </a:r>
            <a:r>
              <a:rPr sz="1200" spc="-5" dirty="0">
                <a:solidFill>
                  <a:srgbClr val="171717"/>
                </a:solidFill>
                <a:latin typeface="Tahoma"/>
                <a:cs typeface="Tahoma"/>
              </a:rPr>
              <a:t> </a:t>
            </a:r>
            <a:r>
              <a:rPr sz="1200" spc="-10" dirty="0">
                <a:solidFill>
                  <a:srgbClr val="171717"/>
                </a:solidFill>
                <a:latin typeface="Tahoma"/>
                <a:cs typeface="Tahoma"/>
              </a:rPr>
              <a:t>S</a:t>
            </a:r>
            <a:r>
              <a:rPr sz="1200" spc="-15" dirty="0">
                <a:solidFill>
                  <a:srgbClr val="171717"/>
                </a:solidFill>
                <a:latin typeface="Tahoma"/>
                <a:cs typeface="Tahoma"/>
              </a:rPr>
              <a:t>E</a:t>
            </a:r>
            <a:r>
              <a:rPr sz="1200" spc="-10" dirty="0">
                <a:solidFill>
                  <a:srgbClr val="171717"/>
                </a:solidFill>
                <a:latin typeface="Tahoma"/>
                <a:cs typeface="Tahoma"/>
              </a:rPr>
              <a:t>N</a:t>
            </a:r>
            <a:r>
              <a:rPr sz="1200" spc="-45" dirty="0">
                <a:solidFill>
                  <a:srgbClr val="171717"/>
                </a:solidFill>
                <a:latin typeface="Tahoma"/>
                <a:cs typeface="Tahoma"/>
              </a:rPr>
              <a:t>T</a:t>
            </a:r>
            <a:r>
              <a:rPr sz="1200" spc="-10" dirty="0">
                <a:solidFill>
                  <a:srgbClr val="171717"/>
                </a:solidFill>
                <a:latin typeface="Tahoma"/>
                <a:cs typeface="Tahoma"/>
              </a:rPr>
              <a:t>O</a:t>
            </a:r>
            <a:r>
              <a:rPr sz="1200" spc="-25" dirty="0">
                <a:solidFill>
                  <a:srgbClr val="171717"/>
                </a:solidFill>
                <a:latin typeface="Tahoma"/>
                <a:cs typeface="Tahoma"/>
              </a:rPr>
              <a:t>S</a:t>
            </a:r>
            <a:r>
              <a:rPr sz="1200" dirty="0">
                <a:solidFill>
                  <a:srgbClr val="171717"/>
                </a:solidFill>
                <a:latin typeface="Tahoma"/>
                <a:cs typeface="Tahoma"/>
              </a:rPr>
              <a:t>A</a:t>
            </a:r>
            <a:r>
              <a:rPr sz="1200" spc="-175" dirty="0">
                <a:solidFill>
                  <a:srgbClr val="171717"/>
                </a:solidFill>
                <a:latin typeface="Tahoma"/>
                <a:cs typeface="Tahoma"/>
              </a:rPr>
              <a:t> </a:t>
            </a:r>
            <a:r>
              <a:rPr sz="1200" dirty="0">
                <a:solidFill>
                  <a:srgbClr val="171717"/>
                </a:solidFill>
                <a:latin typeface="Tahoma"/>
                <a:cs typeface="Tahoma"/>
              </a:rPr>
              <a:t>2</a:t>
            </a:r>
            <a:endParaRPr sz="1200" dirty="0">
              <a:latin typeface="Tahoma"/>
              <a:cs typeface="Tahoma"/>
            </a:endParaRPr>
          </a:p>
          <a:p>
            <a:pPr marL="241300" indent="-228600">
              <a:lnSpc>
                <a:spcPct val="100000"/>
              </a:lnSpc>
              <a:buClr>
                <a:srgbClr val="000000"/>
              </a:buClr>
              <a:buAutoNum type="arabicPeriod"/>
              <a:tabLst>
                <a:tab pos="241300" algn="l"/>
              </a:tabLst>
            </a:pPr>
            <a:r>
              <a:rPr sz="1200" spc="-105" dirty="0">
                <a:solidFill>
                  <a:srgbClr val="171717"/>
                </a:solidFill>
                <a:latin typeface="Tahoma"/>
                <a:cs typeface="Tahoma"/>
              </a:rPr>
              <a:t>T</a:t>
            </a:r>
            <a:r>
              <a:rPr sz="1200" spc="-25" dirty="0">
                <a:solidFill>
                  <a:srgbClr val="171717"/>
                </a:solidFill>
                <a:latin typeface="Tahoma"/>
                <a:cs typeface="Tahoma"/>
              </a:rPr>
              <a:t>AMA</a:t>
            </a:r>
            <a:r>
              <a:rPr sz="1200" dirty="0">
                <a:solidFill>
                  <a:srgbClr val="171717"/>
                </a:solidFill>
                <a:latin typeface="Tahoma"/>
                <a:cs typeface="Tahoma"/>
              </a:rPr>
              <a:t>N</a:t>
            </a:r>
            <a:r>
              <a:rPr sz="1200" spc="-5" dirty="0">
                <a:solidFill>
                  <a:srgbClr val="171717"/>
                </a:solidFill>
                <a:latin typeface="Tahoma"/>
                <a:cs typeface="Tahoma"/>
              </a:rPr>
              <a:t> </a:t>
            </a:r>
            <a:r>
              <a:rPr sz="1200" spc="-10" dirty="0">
                <a:solidFill>
                  <a:srgbClr val="171717"/>
                </a:solidFill>
                <a:latin typeface="Tahoma"/>
                <a:cs typeface="Tahoma"/>
              </a:rPr>
              <a:t>S</a:t>
            </a:r>
            <a:r>
              <a:rPr sz="1200" spc="-15" dirty="0">
                <a:solidFill>
                  <a:srgbClr val="171717"/>
                </a:solidFill>
                <a:latin typeface="Tahoma"/>
                <a:cs typeface="Tahoma"/>
              </a:rPr>
              <a:t>E</a:t>
            </a:r>
            <a:r>
              <a:rPr sz="1200" spc="-10" dirty="0">
                <a:solidFill>
                  <a:srgbClr val="171717"/>
                </a:solidFill>
                <a:latin typeface="Tahoma"/>
                <a:cs typeface="Tahoma"/>
              </a:rPr>
              <a:t>N</a:t>
            </a:r>
            <a:r>
              <a:rPr sz="1200" spc="-45" dirty="0">
                <a:solidFill>
                  <a:srgbClr val="171717"/>
                </a:solidFill>
                <a:latin typeface="Tahoma"/>
                <a:cs typeface="Tahoma"/>
              </a:rPr>
              <a:t>T</a:t>
            </a:r>
            <a:r>
              <a:rPr sz="1200" spc="-10" dirty="0">
                <a:solidFill>
                  <a:srgbClr val="171717"/>
                </a:solidFill>
                <a:latin typeface="Tahoma"/>
                <a:cs typeface="Tahoma"/>
              </a:rPr>
              <a:t>O</a:t>
            </a:r>
            <a:r>
              <a:rPr sz="1200" spc="-25" dirty="0">
                <a:solidFill>
                  <a:srgbClr val="171717"/>
                </a:solidFill>
                <a:latin typeface="Tahoma"/>
                <a:cs typeface="Tahoma"/>
              </a:rPr>
              <a:t>S</a:t>
            </a:r>
            <a:r>
              <a:rPr sz="1200" dirty="0">
                <a:solidFill>
                  <a:srgbClr val="171717"/>
                </a:solidFill>
                <a:latin typeface="Tahoma"/>
                <a:cs typeface="Tahoma"/>
              </a:rPr>
              <a:t>A</a:t>
            </a:r>
            <a:r>
              <a:rPr sz="1200" spc="-175" dirty="0">
                <a:solidFill>
                  <a:srgbClr val="171717"/>
                </a:solidFill>
                <a:latin typeface="Tahoma"/>
                <a:cs typeface="Tahoma"/>
              </a:rPr>
              <a:t> </a:t>
            </a:r>
            <a:r>
              <a:rPr sz="1200" dirty="0">
                <a:solidFill>
                  <a:srgbClr val="171717"/>
                </a:solidFill>
                <a:latin typeface="Tahoma"/>
                <a:cs typeface="Tahoma"/>
              </a:rPr>
              <a:t>3</a:t>
            </a:r>
            <a:endParaRPr sz="1200" dirty="0">
              <a:latin typeface="Tahoma"/>
              <a:cs typeface="Tahoma"/>
            </a:endParaRPr>
          </a:p>
          <a:p>
            <a:pPr marL="241300" indent="-228600">
              <a:lnSpc>
                <a:spcPct val="100000"/>
              </a:lnSpc>
              <a:buClr>
                <a:srgbClr val="000000"/>
              </a:buClr>
              <a:buAutoNum type="arabicPeriod"/>
              <a:tabLst>
                <a:tab pos="241300" algn="l"/>
              </a:tabLst>
            </a:pPr>
            <a:r>
              <a:rPr sz="1200" spc="-105" dirty="0">
                <a:solidFill>
                  <a:srgbClr val="171717"/>
                </a:solidFill>
                <a:latin typeface="Tahoma"/>
                <a:cs typeface="Tahoma"/>
              </a:rPr>
              <a:t>T</a:t>
            </a:r>
            <a:r>
              <a:rPr sz="1200" spc="-25" dirty="0">
                <a:solidFill>
                  <a:srgbClr val="171717"/>
                </a:solidFill>
                <a:latin typeface="Tahoma"/>
                <a:cs typeface="Tahoma"/>
              </a:rPr>
              <a:t>AMA</a:t>
            </a:r>
            <a:r>
              <a:rPr sz="1200" dirty="0">
                <a:solidFill>
                  <a:srgbClr val="171717"/>
                </a:solidFill>
                <a:latin typeface="Tahoma"/>
                <a:cs typeface="Tahoma"/>
              </a:rPr>
              <a:t>N</a:t>
            </a:r>
            <a:r>
              <a:rPr sz="1200" spc="-5" dirty="0">
                <a:solidFill>
                  <a:srgbClr val="171717"/>
                </a:solidFill>
                <a:latin typeface="Tahoma"/>
                <a:cs typeface="Tahoma"/>
              </a:rPr>
              <a:t> </a:t>
            </a:r>
            <a:r>
              <a:rPr sz="1200" dirty="0">
                <a:solidFill>
                  <a:srgbClr val="171717"/>
                </a:solidFill>
                <a:latin typeface="Tahoma"/>
                <a:cs typeface="Tahoma"/>
              </a:rPr>
              <a:t>KANG</a:t>
            </a:r>
            <a:r>
              <a:rPr sz="1200" spc="-10" dirty="0">
                <a:solidFill>
                  <a:srgbClr val="171717"/>
                </a:solidFill>
                <a:latin typeface="Tahoma"/>
                <a:cs typeface="Tahoma"/>
              </a:rPr>
              <a:t>K</a:t>
            </a:r>
            <a:r>
              <a:rPr sz="1200" dirty="0">
                <a:solidFill>
                  <a:srgbClr val="171717"/>
                </a:solidFill>
                <a:latin typeface="Tahoma"/>
                <a:cs typeface="Tahoma"/>
              </a:rPr>
              <a:t>AR</a:t>
            </a:r>
            <a:r>
              <a:rPr sz="1200" spc="-90" dirty="0">
                <a:solidFill>
                  <a:srgbClr val="171717"/>
                </a:solidFill>
                <a:latin typeface="Tahoma"/>
                <a:cs typeface="Tahoma"/>
              </a:rPr>
              <a:t> </a:t>
            </a:r>
            <a:r>
              <a:rPr sz="1200" spc="-20" dirty="0">
                <a:solidFill>
                  <a:srgbClr val="171717"/>
                </a:solidFill>
                <a:latin typeface="Tahoma"/>
                <a:cs typeface="Tahoma"/>
              </a:rPr>
              <a:t>J</a:t>
            </a:r>
            <a:r>
              <a:rPr sz="1200" spc="-75" dirty="0">
                <a:solidFill>
                  <a:srgbClr val="171717"/>
                </a:solidFill>
                <a:latin typeface="Tahoma"/>
                <a:cs typeface="Tahoma"/>
              </a:rPr>
              <a:t>A</a:t>
            </a:r>
            <a:r>
              <a:rPr sz="1200" spc="-70" dirty="0">
                <a:solidFill>
                  <a:srgbClr val="171717"/>
                </a:solidFill>
                <a:latin typeface="Tahoma"/>
                <a:cs typeface="Tahoma"/>
              </a:rPr>
              <a:t>Y</a:t>
            </a:r>
            <a:r>
              <a:rPr sz="1200" dirty="0">
                <a:solidFill>
                  <a:srgbClr val="171717"/>
                </a:solidFill>
                <a:latin typeface="Tahoma"/>
                <a:cs typeface="Tahoma"/>
              </a:rPr>
              <a:t>A</a:t>
            </a:r>
            <a:endParaRPr sz="1200" dirty="0">
              <a:latin typeface="Tahoma"/>
              <a:cs typeface="Tahoma"/>
            </a:endParaRPr>
          </a:p>
          <a:p>
            <a:pPr marL="241300" indent="-228600">
              <a:lnSpc>
                <a:spcPct val="100000"/>
              </a:lnSpc>
              <a:buClr>
                <a:srgbClr val="000000"/>
              </a:buClr>
              <a:buAutoNum type="arabicPeriod"/>
              <a:tabLst>
                <a:tab pos="241300" algn="l"/>
              </a:tabLst>
            </a:pPr>
            <a:r>
              <a:rPr sz="1200" spc="-105" dirty="0">
                <a:solidFill>
                  <a:srgbClr val="171717"/>
                </a:solidFill>
                <a:latin typeface="Tahoma"/>
                <a:cs typeface="Tahoma"/>
              </a:rPr>
              <a:t>T</a:t>
            </a:r>
            <a:r>
              <a:rPr sz="1200" spc="-25" dirty="0">
                <a:solidFill>
                  <a:srgbClr val="171717"/>
                </a:solidFill>
                <a:latin typeface="Tahoma"/>
                <a:cs typeface="Tahoma"/>
              </a:rPr>
              <a:t>AMA</a:t>
            </a:r>
            <a:r>
              <a:rPr sz="1200" dirty="0">
                <a:solidFill>
                  <a:srgbClr val="171717"/>
                </a:solidFill>
                <a:latin typeface="Tahoma"/>
                <a:cs typeface="Tahoma"/>
              </a:rPr>
              <a:t>N</a:t>
            </a:r>
            <a:r>
              <a:rPr sz="1200" spc="-5" dirty="0">
                <a:solidFill>
                  <a:srgbClr val="171717"/>
                </a:solidFill>
                <a:latin typeface="Tahoma"/>
                <a:cs typeface="Tahoma"/>
              </a:rPr>
              <a:t> </a:t>
            </a:r>
            <a:r>
              <a:rPr sz="1200" dirty="0">
                <a:solidFill>
                  <a:srgbClr val="171717"/>
                </a:solidFill>
                <a:latin typeface="Tahoma"/>
                <a:cs typeface="Tahoma"/>
              </a:rPr>
              <a:t>KANG</a:t>
            </a:r>
            <a:r>
              <a:rPr sz="1200" spc="-10" dirty="0">
                <a:solidFill>
                  <a:srgbClr val="171717"/>
                </a:solidFill>
                <a:latin typeface="Tahoma"/>
                <a:cs typeface="Tahoma"/>
              </a:rPr>
              <a:t>K</a:t>
            </a:r>
            <a:r>
              <a:rPr sz="1200" dirty="0">
                <a:solidFill>
                  <a:srgbClr val="171717"/>
                </a:solidFill>
                <a:latin typeface="Tahoma"/>
                <a:cs typeface="Tahoma"/>
              </a:rPr>
              <a:t>AR</a:t>
            </a:r>
            <a:r>
              <a:rPr sz="1200" spc="-40" dirty="0">
                <a:solidFill>
                  <a:srgbClr val="171717"/>
                </a:solidFill>
                <a:latin typeface="Tahoma"/>
                <a:cs typeface="Tahoma"/>
              </a:rPr>
              <a:t> </a:t>
            </a:r>
            <a:r>
              <a:rPr sz="1200" spc="-20" dirty="0">
                <a:solidFill>
                  <a:srgbClr val="171717"/>
                </a:solidFill>
                <a:latin typeface="Tahoma"/>
                <a:cs typeface="Tahoma"/>
              </a:rPr>
              <a:t>J</a:t>
            </a:r>
            <a:r>
              <a:rPr sz="1200" spc="-75" dirty="0">
                <a:solidFill>
                  <a:srgbClr val="171717"/>
                </a:solidFill>
                <a:latin typeface="Tahoma"/>
                <a:cs typeface="Tahoma"/>
              </a:rPr>
              <a:t>A</a:t>
            </a:r>
            <a:r>
              <a:rPr sz="1200" spc="-70" dirty="0">
                <a:solidFill>
                  <a:srgbClr val="171717"/>
                </a:solidFill>
                <a:latin typeface="Tahoma"/>
                <a:cs typeface="Tahoma"/>
              </a:rPr>
              <a:t>Y</a:t>
            </a:r>
            <a:r>
              <a:rPr sz="1200" dirty="0">
                <a:solidFill>
                  <a:srgbClr val="171717"/>
                </a:solidFill>
                <a:latin typeface="Tahoma"/>
                <a:cs typeface="Tahoma"/>
              </a:rPr>
              <a:t>A</a:t>
            </a:r>
            <a:r>
              <a:rPr sz="1200" spc="-135" dirty="0">
                <a:solidFill>
                  <a:srgbClr val="171717"/>
                </a:solidFill>
                <a:latin typeface="Tahoma"/>
                <a:cs typeface="Tahoma"/>
              </a:rPr>
              <a:t> </a:t>
            </a:r>
            <a:r>
              <a:rPr sz="1200" dirty="0">
                <a:solidFill>
                  <a:srgbClr val="171717"/>
                </a:solidFill>
                <a:latin typeface="Tahoma"/>
                <a:cs typeface="Tahoma"/>
              </a:rPr>
              <a:t>2</a:t>
            </a:r>
            <a:endParaRPr sz="1200" dirty="0">
              <a:latin typeface="Tahoma"/>
              <a:cs typeface="Tahoma"/>
            </a:endParaRPr>
          </a:p>
          <a:p>
            <a:pPr marL="241300" indent="-228600">
              <a:lnSpc>
                <a:spcPct val="100000"/>
              </a:lnSpc>
              <a:buClr>
                <a:srgbClr val="000000"/>
              </a:buClr>
              <a:buAutoNum type="arabicPeriod"/>
              <a:tabLst>
                <a:tab pos="241300" algn="l"/>
              </a:tabLst>
            </a:pPr>
            <a:r>
              <a:rPr sz="1200" spc="-105" dirty="0">
                <a:solidFill>
                  <a:srgbClr val="171717"/>
                </a:solidFill>
                <a:latin typeface="Tahoma"/>
                <a:cs typeface="Tahoma"/>
              </a:rPr>
              <a:t>T</a:t>
            </a:r>
            <a:r>
              <a:rPr sz="1200" spc="-25" dirty="0">
                <a:solidFill>
                  <a:srgbClr val="171717"/>
                </a:solidFill>
                <a:latin typeface="Tahoma"/>
                <a:cs typeface="Tahoma"/>
              </a:rPr>
              <a:t>AMA</a:t>
            </a:r>
            <a:r>
              <a:rPr sz="1200" dirty="0">
                <a:solidFill>
                  <a:srgbClr val="171717"/>
                </a:solidFill>
                <a:latin typeface="Tahoma"/>
                <a:cs typeface="Tahoma"/>
              </a:rPr>
              <a:t>N</a:t>
            </a:r>
            <a:r>
              <a:rPr sz="1200" spc="-5" dirty="0">
                <a:solidFill>
                  <a:srgbClr val="171717"/>
                </a:solidFill>
                <a:latin typeface="Tahoma"/>
                <a:cs typeface="Tahoma"/>
              </a:rPr>
              <a:t> </a:t>
            </a:r>
            <a:r>
              <a:rPr sz="1200" dirty="0">
                <a:solidFill>
                  <a:srgbClr val="171717"/>
                </a:solidFill>
                <a:latin typeface="Tahoma"/>
                <a:cs typeface="Tahoma"/>
              </a:rPr>
              <a:t>CEM</a:t>
            </a:r>
            <a:r>
              <a:rPr sz="1200" spc="-30" dirty="0">
                <a:solidFill>
                  <a:srgbClr val="171717"/>
                </a:solidFill>
                <a:latin typeface="Tahoma"/>
                <a:cs typeface="Tahoma"/>
              </a:rPr>
              <a:t>P</a:t>
            </a:r>
            <a:r>
              <a:rPr sz="1200" dirty="0">
                <a:solidFill>
                  <a:srgbClr val="171717"/>
                </a:solidFill>
                <a:latin typeface="Tahoma"/>
                <a:cs typeface="Tahoma"/>
              </a:rPr>
              <a:t>AKA</a:t>
            </a:r>
            <a:r>
              <a:rPr sz="1200" spc="-135" dirty="0">
                <a:solidFill>
                  <a:srgbClr val="171717"/>
                </a:solidFill>
                <a:latin typeface="Tahoma"/>
                <a:cs typeface="Tahoma"/>
              </a:rPr>
              <a:t> </a:t>
            </a:r>
            <a:r>
              <a:rPr sz="1200" spc="-30" dirty="0">
                <a:solidFill>
                  <a:srgbClr val="171717"/>
                </a:solidFill>
                <a:latin typeface="Tahoma"/>
                <a:cs typeface="Tahoma"/>
              </a:rPr>
              <a:t>W</a:t>
            </a:r>
            <a:r>
              <a:rPr sz="1200" dirty="0">
                <a:solidFill>
                  <a:srgbClr val="171717"/>
                </a:solidFill>
                <a:latin typeface="Tahoma"/>
                <a:cs typeface="Tahoma"/>
              </a:rPr>
              <a:t>ANGI</a:t>
            </a:r>
            <a:endParaRPr sz="1200" dirty="0">
              <a:latin typeface="Tahoma"/>
              <a:cs typeface="Tahoma"/>
            </a:endParaRPr>
          </a:p>
          <a:p>
            <a:pPr marL="241300" indent="-228600">
              <a:lnSpc>
                <a:spcPct val="100000"/>
              </a:lnSpc>
              <a:spcBef>
                <a:spcPts val="5"/>
              </a:spcBef>
              <a:buClr>
                <a:srgbClr val="000000"/>
              </a:buClr>
              <a:buAutoNum type="arabicPeriod"/>
              <a:tabLst>
                <a:tab pos="241300" algn="l"/>
              </a:tabLst>
            </a:pPr>
            <a:r>
              <a:rPr sz="1200" spc="-40" dirty="0">
                <a:solidFill>
                  <a:srgbClr val="171717"/>
                </a:solidFill>
                <a:latin typeface="Tahoma"/>
                <a:cs typeface="Tahoma"/>
              </a:rPr>
              <a:t>TAMAN</a:t>
            </a:r>
            <a:r>
              <a:rPr sz="1200" spc="-55" dirty="0">
                <a:solidFill>
                  <a:srgbClr val="171717"/>
                </a:solidFill>
                <a:latin typeface="Tahoma"/>
                <a:cs typeface="Tahoma"/>
              </a:rPr>
              <a:t> </a:t>
            </a:r>
            <a:r>
              <a:rPr sz="1200" dirty="0">
                <a:solidFill>
                  <a:srgbClr val="171717"/>
                </a:solidFill>
                <a:latin typeface="Tahoma"/>
                <a:cs typeface="Tahoma"/>
              </a:rPr>
              <a:t>KENANGAN</a:t>
            </a:r>
            <a:endParaRPr sz="1200" dirty="0">
              <a:latin typeface="Tahoma"/>
              <a:cs typeface="Tahoma"/>
            </a:endParaRPr>
          </a:p>
          <a:p>
            <a:pPr marL="241300" indent="-228600">
              <a:lnSpc>
                <a:spcPct val="100000"/>
              </a:lnSpc>
              <a:buClr>
                <a:srgbClr val="000000"/>
              </a:buClr>
              <a:buAutoNum type="arabicPeriod"/>
              <a:tabLst>
                <a:tab pos="241300" algn="l"/>
              </a:tabLst>
            </a:pPr>
            <a:r>
              <a:rPr sz="1200" spc="-105" dirty="0">
                <a:solidFill>
                  <a:srgbClr val="171717"/>
                </a:solidFill>
                <a:latin typeface="Tahoma"/>
                <a:cs typeface="Tahoma"/>
              </a:rPr>
              <a:t>T</a:t>
            </a:r>
            <a:r>
              <a:rPr sz="1200" spc="-25" dirty="0">
                <a:solidFill>
                  <a:srgbClr val="171717"/>
                </a:solidFill>
                <a:latin typeface="Tahoma"/>
                <a:cs typeface="Tahoma"/>
              </a:rPr>
              <a:t>AMA</a:t>
            </a:r>
            <a:r>
              <a:rPr sz="1200" dirty="0">
                <a:solidFill>
                  <a:srgbClr val="171717"/>
                </a:solidFill>
                <a:latin typeface="Tahoma"/>
                <a:cs typeface="Tahoma"/>
              </a:rPr>
              <a:t>N</a:t>
            </a:r>
            <a:r>
              <a:rPr sz="1200" spc="-5" dirty="0">
                <a:solidFill>
                  <a:srgbClr val="171717"/>
                </a:solidFill>
                <a:latin typeface="Tahoma"/>
                <a:cs typeface="Tahoma"/>
              </a:rPr>
              <a:t> </a:t>
            </a:r>
            <a:r>
              <a:rPr sz="1200" dirty="0">
                <a:solidFill>
                  <a:srgbClr val="171717"/>
                </a:solidFill>
                <a:latin typeface="Tahoma"/>
                <a:cs typeface="Tahoma"/>
              </a:rPr>
              <a:t>KENANGAN</a:t>
            </a:r>
            <a:r>
              <a:rPr sz="1200" spc="-155" dirty="0">
                <a:solidFill>
                  <a:srgbClr val="171717"/>
                </a:solidFill>
                <a:latin typeface="Tahoma"/>
                <a:cs typeface="Tahoma"/>
              </a:rPr>
              <a:t> </a:t>
            </a:r>
            <a:r>
              <a:rPr sz="1200" dirty="0">
                <a:solidFill>
                  <a:srgbClr val="171717"/>
                </a:solidFill>
                <a:latin typeface="Tahoma"/>
                <a:cs typeface="Tahoma"/>
              </a:rPr>
              <a:t>2</a:t>
            </a:r>
            <a:endParaRPr sz="1200" dirty="0">
              <a:latin typeface="Tahoma"/>
              <a:cs typeface="Tahoma"/>
            </a:endParaRPr>
          </a:p>
          <a:p>
            <a:pPr marL="241300" indent="-228600">
              <a:lnSpc>
                <a:spcPct val="100000"/>
              </a:lnSpc>
              <a:buClr>
                <a:srgbClr val="000000"/>
              </a:buClr>
              <a:buAutoNum type="arabicPeriod"/>
              <a:tabLst>
                <a:tab pos="241300" algn="l"/>
              </a:tabLst>
            </a:pPr>
            <a:r>
              <a:rPr sz="1200" spc="-105" dirty="0">
                <a:solidFill>
                  <a:srgbClr val="171717"/>
                </a:solidFill>
                <a:latin typeface="Tahoma"/>
                <a:cs typeface="Tahoma"/>
              </a:rPr>
              <a:t>T</a:t>
            </a:r>
            <a:r>
              <a:rPr sz="1200" spc="-25" dirty="0">
                <a:solidFill>
                  <a:srgbClr val="171717"/>
                </a:solidFill>
                <a:latin typeface="Tahoma"/>
                <a:cs typeface="Tahoma"/>
              </a:rPr>
              <a:t>AMA</a:t>
            </a:r>
            <a:r>
              <a:rPr sz="1200" dirty="0">
                <a:solidFill>
                  <a:srgbClr val="171717"/>
                </a:solidFill>
                <a:latin typeface="Tahoma"/>
                <a:cs typeface="Tahoma"/>
              </a:rPr>
              <a:t>N</a:t>
            </a:r>
            <a:r>
              <a:rPr sz="1200" spc="-5" dirty="0">
                <a:solidFill>
                  <a:srgbClr val="171717"/>
                </a:solidFill>
                <a:latin typeface="Tahoma"/>
                <a:cs typeface="Tahoma"/>
              </a:rPr>
              <a:t> </a:t>
            </a:r>
            <a:r>
              <a:rPr sz="1200" dirty="0">
                <a:solidFill>
                  <a:srgbClr val="171717"/>
                </a:solidFill>
                <a:latin typeface="Tahoma"/>
                <a:cs typeface="Tahoma"/>
              </a:rPr>
              <a:t>KENANGAN</a:t>
            </a:r>
            <a:r>
              <a:rPr sz="1200" spc="-170" dirty="0">
                <a:solidFill>
                  <a:srgbClr val="171717"/>
                </a:solidFill>
                <a:latin typeface="Tahoma"/>
                <a:cs typeface="Tahoma"/>
              </a:rPr>
              <a:t> </a:t>
            </a:r>
            <a:r>
              <a:rPr sz="1200" dirty="0">
                <a:solidFill>
                  <a:srgbClr val="171717"/>
                </a:solidFill>
                <a:latin typeface="Tahoma"/>
                <a:cs typeface="Tahoma"/>
              </a:rPr>
              <a:t>3</a:t>
            </a:r>
            <a:endParaRPr sz="1200" dirty="0">
              <a:latin typeface="Tahoma"/>
              <a:cs typeface="Tahoma"/>
            </a:endParaRPr>
          </a:p>
          <a:p>
            <a:pPr marL="241300" indent="-228600">
              <a:lnSpc>
                <a:spcPct val="100000"/>
              </a:lnSpc>
              <a:buClr>
                <a:srgbClr val="000000"/>
              </a:buClr>
              <a:buAutoNum type="arabicPeriod"/>
              <a:tabLst>
                <a:tab pos="241300" algn="l"/>
              </a:tabLst>
            </a:pPr>
            <a:r>
              <a:rPr sz="1200" spc="-105" dirty="0">
                <a:solidFill>
                  <a:srgbClr val="171717"/>
                </a:solidFill>
                <a:latin typeface="Tahoma"/>
                <a:cs typeface="Tahoma"/>
              </a:rPr>
              <a:t>T</a:t>
            </a:r>
            <a:r>
              <a:rPr sz="1200" spc="-25" dirty="0">
                <a:solidFill>
                  <a:srgbClr val="171717"/>
                </a:solidFill>
                <a:latin typeface="Tahoma"/>
                <a:cs typeface="Tahoma"/>
              </a:rPr>
              <a:t>AMA</a:t>
            </a:r>
            <a:r>
              <a:rPr sz="1200" dirty="0">
                <a:solidFill>
                  <a:srgbClr val="171717"/>
                </a:solidFill>
                <a:latin typeface="Tahoma"/>
                <a:cs typeface="Tahoma"/>
              </a:rPr>
              <a:t>N</a:t>
            </a:r>
            <a:r>
              <a:rPr sz="1200" spc="-5" dirty="0">
                <a:solidFill>
                  <a:srgbClr val="171717"/>
                </a:solidFill>
                <a:latin typeface="Tahoma"/>
                <a:cs typeface="Tahoma"/>
              </a:rPr>
              <a:t> </a:t>
            </a:r>
            <a:r>
              <a:rPr sz="1200" dirty="0">
                <a:solidFill>
                  <a:srgbClr val="171717"/>
                </a:solidFill>
                <a:latin typeface="Tahoma"/>
                <a:cs typeface="Tahoma"/>
              </a:rPr>
              <a:t>KANG</a:t>
            </a:r>
            <a:r>
              <a:rPr sz="1200" spc="-10" dirty="0">
                <a:solidFill>
                  <a:srgbClr val="171717"/>
                </a:solidFill>
                <a:latin typeface="Tahoma"/>
                <a:cs typeface="Tahoma"/>
              </a:rPr>
              <a:t>K</a:t>
            </a:r>
            <a:r>
              <a:rPr sz="1200" dirty="0">
                <a:solidFill>
                  <a:srgbClr val="171717"/>
                </a:solidFill>
                <a:latin typeface="Tahoma"/>
                <a:cs typeface="Tahoma"/>
              </a:rPr>
              <a:t>AR</a:t>
            </a:r>
            <a:r>
              <a:rPr sz="1200" spc="-110" dirty="0">
                <a:solidFill>
                  <a:srgbClr val="171717"/>
                </a:solidFill>
                <a:latin typeface="Tahoma"/>
                <a:cs typeface="Tahoma"/>
              </a:rPr>
              <a:t> </a:t>
            </a:r>
            <a:r>
              <a:rPr sz="1200" spc="-5" dirty="0">
                <a:solidFill>
                  <a:srgbClr val="171717"/>
                </a:solidFill>
                <a:latin typeface="Tahoma"/>
                <a:cs typeface="Tahoma"/>
              </a:rPr>
              <a:t>INDAH</a:t>
            </a:r>
            <a:endParaRPr sz="1200" dirty="0">
              <a:latin typeface="Tahoma"/>
              <a:cs typeface="Tahoma"/>
            </a:endParaRPr>
          </a:p>
          <a:p>
            <a:pPr marL="241300" indent="-228600">
              <a:lnSpc>
                <a:spcPct val="100000"/>
              </a:lnSpc>
              <a:buClr>
                <a:srgbClr val="000000"/>
              </a:buClr>
              <a:buAutoNum type="arabicPeriod"/>
              <a:tabLst>
                <a:tab pos="241300" algn="l"/>
              </a:tabLst>
            </a:pPr>
            <a:r>
              <a:rPr sz="1200" spc="-105" dirty="0">
                <a:solidFill>
                  <a:srgbClr val="171717"/>
                </a:solidFill>
                <a:latin typeface="Tahoma"/>
                <a:cs typeface="Tahoma"/>
              </a:rPr>
              <a:t>T</a:t>
            </a:r>
            <a:r>
              <a:rPr sz="1200" spc="-25" dirty="0">
                <a:solidFill>
                  <a:srgbClr val="171717"/>
                </a:solidFill>
                <a:latin typeface="Tahoma"/>
                <a:cs typeface="Tahoma"/>
              </a:rPr>
              <a:t>AMA</a:t>
            </a:r>
            <a:r>
              <a:rPr sz="1200" dirty="0">
                <a:solidFill>
                  <a:srgbClr val="171717"/>
                </a:solidFill>
                <a:latin typeface="Tahoma"/>
                <a:cs typeface="Tahoma"/>
              </a:rPr>
              <a:t>N</a:t>
            </a:r>
            <a:r>
              <a:rPr sz="1200" spc="-5" dirty="0">
                <a:solidFill>
                  <a:srgbClr val="171717"/>
                </a:solidFill>
                <a:latin typeface="Tahoma"/>
                <a:cs typeface="Tahoma"/>
              </a:rPr>
              <a:t> </a:t>
            </a:r>
            <a:r>
              <a:rPr sz="1200" dirty="0">
                <a:solidFill>
                  <a:srgbClr val="171717"/>
                </a:solidFill>
                <a:latin typeface="Tahoma"/>
                <a:cs typeface="Tahoma"/>
              </a:rPr>
              <a:t>SERI</a:t>
            </a:r>
            <a:r>
              <a:rPr sz="1200" spc="-35" dirty="0">
                <a:solidFill>
                  <a:srgbClr val="171717"/>
                </a:solidFill>
                <a:latin typeface="Tahoma"/>
                <a:cs typeface="Tahoma"/>
              </a:rPr>
              <a:t> </a:t>
            </a:r>
            <a:r>
              <a:rPr sz="1200" dirty="0">
                <a:solidFill>
                  <a:srgbClr val="171717"/>
                </a:solidFill>
                <a:latin typeface="Tahoma"/>
                <a:cs typeface="Tahoma"/>
              </a:rPr>
              <a:t>EMAS</a:t>
            </a:r>
            <a:r>
              <a:rPr sz="1200" spc="-145" dirty="0">
                <a:solidFill>
                  <a:srgbClr val="171717"/>
                </a:solidFill>
                <a:latin typeface="Tahoma"/>
                <a:cs typeface="Tahoma"/>
              </a:rPr>
              <a:t> </a:t>
            </a:r>
            <a:r>
              <a:rPr sz="1200" dirty="0">
                <a:solidFill>
                  <a:srgbClr val="171717"/>
                </a:solidFill>
                <a:latin typeface="Tahoma"/>
                <a:cs typeface="Tahoma"/>
              </a:rPr>
              <a:t>6</a:t>
            </a:r>
            <a:endParaRPr sz="1200" dirty="0">
              <a:latin typeface="Tahoma"/>
              <a:cs typeface="Tahoma"/>
            </a:endParaRPr>
          </a:p>
          <a:p>
            <a:pPr marL="241300" indent="-228600">
              <a:lnSpc>
                <a:spcPct val="100000"/>
              </a:lnSpc>
              <a:buClr>
                <a:srgbClr val="000000"/>
              </a:buClr>
              <a:buAutoNum type="arabicPeriod"/>
              <a:tabLst>
                <a:tab pos="241300" algn="l"/>
              </a:tabLst>
            </a:pPr>
            <a:r>
              <a:rPr sz="1200" spc="-40" dirty="0">
                <a:solidFill>
                  <a:srgbClr val="171717"/>
                </a:solidFill>
                <a:latin typeface="Tahoma"/>
                <a:cs typeface="Tahoma"/>
              </a:rPr>
              <a:t>TAMAN </a:t>
            </a:r>
            <a:r>
              <a:rPr sz="1200" dirty="0">
                <a:solidFill>
                  <a:srgbClr val="171717"/>
                </a:solidFill>
                <a:latin typeface="Tahoma"/>
                <a:cs typeface="Tahoma"/>
              </a:rPr>
              <a:t>KASIH</a:t>
            </a:r>
            <a:endParaRPr sz="1200" dirty="0">
              <a:latin typeface="Tahoma"/>
              <a:cs typeface="Tahoma"/>
            </a:endParaRPr>
          </a:p>
          <a:p>
            <a:pPr marL="288290" indent="-276225">
              <a:lnSpc>
                <a:spcPct val="100000"/>
              </a:lnSpc>
              <a:buClr>
                <a:srgbClr val="000000"/>
              </a:buClr>
              <a:buAutoNum type="arabicPeriod"/>
              <a:tabLst>
                <a:tab pos="288925" algn="l"/>
              </a:tabLst>
            </a:pPr>
            <a:r>
              <a:rPr sz="1200" spc="-40" dirty="0">
                <a:solidFill>
                  <a:srgbClr val="171717"/>
                </a:solidFill>
                <a:latin typeface="Tahoma"/>
                <a:cs typeface="Tahoma"/>
              </a:rPr>
              <a:t>TAMAN</a:t>
            </a:r>
            <a:r>
              <a:rPr sz="1200" spc="-30" dirty="0">
                <a:solidFill>
                  <a:srgbClr val="171717"/>
                </a:solidFill>
                <a:latin typeface="Tahoma"/>
                <a:cs typeface="Tahoma"/>
              </a:rPr>
              <a:t> </a:t>
            </a:r>
            <a:r>
              <a:rPr sz="1200" spc="-5" dirty="0">
                <a:solidFill>
                  <a:srgbClr val="171717"/>
                </a:solidFill>
                <a:latin typeface="Tahoma"/>
                <a:cs typeface="Tahoma"/>
              </a:rPr>
              <a:t>RIA</a:t>
            </a:r>
            <a:r>
              <a:rPr sz="1200" spc="-30" dirty="0">
                <a:solidFill>
                  <a:srgbClr val="171717"/>
                </a:solidFill>
                <a:latin typeface="Tahoma"/>
                <a:cs typeface="Tahoma"/>
              </a:rPr>
              <a:t> </a:t>
            </a:r>
            <a:r>
              <a:rPr sz="1200" spc="-5" dirty="0">
                <a:solidFill>
                  <a:srgbClr val="171717"/>
                </a:solidFill>
                <a:latin typeface="Tahoma"/>
                <a:cs typeface="Tahoma"/>
              </a:rPr>
              <a:t>INDAH</a:t>
            </a:r>
            <a:endParaRPr lang="en-US" sz="1200" spc="-5" dirty="0">
              <a:solidFill>
                <a:srgbClr val="171717"/>
              </a:solidFill>
              <a:latin typeface="Tahoma"/>
              <a:cs typeface="Tahoma"/>
            </a:endParaRPr>
          </a:p>
          <a:p>
            <a:pPr marL="288290" indent="-276225">
              <a:buClr>
                <a:srgbClr val="000000"/>
              </a:buClr>
              <a:buFontTx/>
              <a:buAutoNum type="arabicPeriod"/>
              <a:tabLst>
                <a:tab pos="288925" algn="l"/>
              </a:tabLst>
            </a:pPr>
            <a:r>
              <a:rPr lang="ms-MY" sz="1200" spc="-15" dirty="0">
                <a:effectLst/>
                <a:latin typeface="Tahoma" panose="020B0604030504040204" pitchFamily="34" charset="0"/>
                <a:ea typeface="Tahoma" panose="020B0604030504040204" pitchFamily="34" charset="0"/>
              </a:rPr>
              <a:t>TAMAN SEROM PERDANA</a:t>
            </a:r>
            <a:endParaRPr lang="en-MY" sz="1200" spc="-20" dirty="0">
              <a:effectLst/>
              <a:latin typeface="Tahoma" panose="020B0604030504040204" pitchFamily="34" charset="0"/>
              <a:ea typeface="Tahoma" panose="020B0604030504040204" pitchFamily="34" charset="0"/>
            </a:endParaRPr>
          </a:p>
          <a:p>
            <a:pPr marL="288290" indent="-276225">
              <a:lnSpc>
                <a:spcPct val="100000"/>
              </a:lnSpc>
              <a:buClr>
                <a:srgbClr val="000000"/>
              </a:buClr>
              <a:buAutoNum type="arabicPeriod"/>
              <a:tabLst>
                <a:tab pos="288925" algn="l"/>
              </a:tabLst>
            </a:pPr>
            <a:endParaRPr sz="1200" dirty="0">
              <a:solidFill>
                <a:srgbClr val="FF0000"/>
              </a:solidFill>
              <a:latin typeface="Tahoma"/>
              <a:cs typeface="Tahoma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6279007" y="2875914"/>
            <a:ext cx="1889125" cy="11233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200" spc="-5" dirty="0">
                <a:latin typeface="Tahoma"/>
                <a:cs typeface="Tahoma"/>
              </a:rPr>
              <a:t>TN</a:t>
            </a:r>
            <a:r>
              <a:rPr sz="1200" spc="-15" dirty="0">
                <a:latin typeface="Tahoma"/>
                <a:cs typeface="Tahoma"/>
              </a:rPr>
              <a:t> </a:t>
            </a:r>
            <a:r>
              <a:rPr sz="1200" spc="-5" dirty="0">
                <a:latin typeface="Tahoma"/>
                <a:cs typeface="Tahoma"/>
              </a:rPr>
              <a:t>HJ</a:t>
            </a:r>
            <a:r>
              <a:rPr sz="1200" spc="-10" dirty="0">
                <a:latin typeface="Tahoma"/>
                <a:cs typeface="Tahoma"/>
              </a:rPr>
              <a:t> </a:t>
            </a:r>
            <a:r>
              <a:rPr sz="1200" dirty="0">
                <a:latin typeface="Tahoma"/>
                <a:cs typeface="Tahoma"/>
              </a:rPr>
              <a:t>MOHD</a:t>
            </a:r>
            <a:r>
              <a:rPr sz="1200" spc="-30" dirty="0">
                <a:latin typeface="Tahoma"/>
                <a:cs typeface="Tahoma"/>
              </a:rPr>
              <a:t> </a:t>
            </a:r>
            <a:r>
              <a:rPr sz="1200" spc="-15" dirty="0">
                <a:latin typeface="Tahoma"/>
                <a:cs typeface="Tahoma"/>
              </a:rPr>
              <a:t>FADLI</a:t>
            </a:r>
            <a:r>
              <a:rPr sz="1200" spc="5" dirty="0">
                <a:latin typeface="Tahoma"/>
                <a:cs typeface="Tahoma"/>
              </a:rPr>
              <a:t> </a:t>
            </a:r>
            <a:r>
              <a:rPr sz="1200" dirty="0">
                <a:latin typeface="Tahoma"/>
                <a:cs typeface="Tahoma"/>
              </a:rPr>
              <a:t>B</a:t>
            </a:r>
            <a:r>
              <a:rPr sz="1200" spc="-20" dirty="0">
                <a:latin typeface="Tahoma"/>
                <a:cs typeface="Tahoma"/>
              </a:rPr>
              <a:t> </a:t>
            </a:r>
            <a:r>
              <a:rPr sz="1200" spc="-25" dirty="0">
                <a:latin typeface="Tahoma"/>
                <a:cs typeface="Tahoma"/>
              </a:rPr>
              <a:t>SAAT </a:t>
            </a:r>
            <a:r>
              <a:rPr sz="1200" spc="-360" dirty="0">
                <a:latin typeface="Tahoma"/>
                <a:cs typeface="Tahoma"/>
              </a:rPr>
              <a:t> </a:t>
            </a:r>
            <a:r>
              <a:rPr sz="1200" spc="-5" dirty="0">
                <a:latin typeface="Tahoma"/>
                <a:cs typeface="Tahoma"/>
              </a:rPr>
              <a:t>NO </a:t>
            </a:r>
            <a:r>
              <a:rPr sz="1200" spc="-10" dirty="0">
                <a:latin typeface="Tahoma"/>
                <a:cs typeface="Tahoma"/>
              </a:rPr>
              <a:t>110, </a:t>
            </a:r>
            <a:r>
              <a:rPr sz="1200" spc="-15" dirty="0">
                <a:latin typeface="Tahoma"/>
                <a:cs typeface="Tahoma"/>
              </a:rPr>
              <a:t>JALAN </a:t>
            </a:r>
            <a:r>
              <a:rPr sz="1200" spc="-10" dirty="0">
                <a:latin typeface="Tahoma"/>
                <a:cs typeface="Tahoma"/>
              </a:rPr>
              <a:t>KUNDANG </a:t>
            </a:r>
            <a:r>
              <a:rPr sz="1200" spc="-5" dirty="0">
                <a:latin typeface="Tahoma"/>
                <a:cs typeface="Tahoma"/>
              </a:rPr>
              <a:t> </a:t>
            </a:r>
            <a:r>
              <a:rPr sz="1200" spc="-15" dirty="0">
                <a:latin typeface="Tahoma"/>
                <a:cs typeface="Tahoma"/>
              </a:rPr>
              <a:t>TELOK</a:t>
            </a:r>
            <a:r>
              <a:rPr sz="1200" spc="-20" dirty="0">
                <a:latin typeface="Tahoma"/>
                <a:cs typeface="Tahoma"/>
              </a:rPr>
              <a:t> </a:t>
            </a:r>
            <a:r>
              <a:rPr sz="1200" spc="-15" dirty="0">
                <a:latin typeface="Tahoma"/>
                <a:cs typeface="Tahoma"/>
              </a:rPr>
              <a:t>RIMBA,</a:t>
            </a:r>
            <a:endParaRPr sz="1200">
              <a:latin typeface="Tahoma"/>
              <a:cs typeface="Tahoma"/>
            </a:endParaRPr>
          </a:p>
          <a:p>
            <a:pPr marL="12700" marR="116205">
              <a:lnSpc>
                <a:spcPct val="100000"/>
              </a:lnSpc>
            </a:pPr>
            <a:r>
              <a:rPr sz="1200" spc="-10" dirty="0">
                <a:latin typeface="Tahoma"/>
                <a:cs typeface="Tahoma"/>
              </a:rPr>
              <a:t>84400</a:t>
            </a:r>
            <a:r>
              <a:rPr sz="1200" spc="-80" dirty="0">
                <a:latin typeface="Tahoma"/>
                <a:cs typeface="Tahoma"/>
              </a:rPr>
              <a:t> </a:t>
            </a:r>
            <a:r>
              <a:rPr sz="1200" spc="-5" dirty="0">
                <a:latin typeface="Tahoma"/>
                <a:cs typeface="Tahoma"/>
              </a:rPr>
              <a:t>SG</a:t>
            </a:r>
            <a:r>
              <a:rPr sz="1200" spc="-40" dirty="0">
                <a:latin typeface="Tahoma"/>
                <a:cs typeface="Tahoma"/>
              </a:rPr>
              <a:t> </a:t>
            </a:r>
            <a:r>
              <a:rPr sz="1200" spc="-30" dirty="0">
                <a:latin typeface="Tahoma"/>
                <a:cs typeface="Tahoma"/>
              </a:rPr>
              <a:t>MATI,</a:t>
            </a:r>
            <a:r>
              <a:rPr sz="1200" spc="-20" dirty="0">
                <a:latin typeface="Tahoma"/>
                <a:cs typeface="Tahoma"/>
              </a:rPr>
              <a:t> </a:t>
            </a:r>
            <a:r>
              <a:rPr sz="1200" spc="-25" dirty="0">
                <a:latin typeface="Tahoma"/>
                <a:cs typeface="Tahoma"/>
              </a:rPr>
              <a:t>TANGKAK </a:t>
            </a:r>
            <a:r>
              <a:rPr sz="1200" spc="-360" dirty="0">
                <a:latin typeface="Tahoma"/>
                <a:cs typeface="Tahoma"/>
              </a:rPr>
              <a:t> </a:t>
            </a:r>
            <a:r>
              <a:rPr sz="1200" spc="-10" dirty="0">
                <a:latin typeface="Tahoma"/>
                <a:cs typeface="Tahoma"/>
              </a:rPr>
              <a:t>JOHOR</a:t>
            </a:r>
            <a:endParaRPr sz="1200">
              <a:latin typeface="Tahoma"/>
              <a:cs typeface="Tahoma"/>
            </a:endParaRPr>
          </a:p>
          <a:p>
            <a:pPr marL="12700">
              <a:lnSpc>
                <a:spcPct val="100000"/>
              </a:lnSpc>
            </a:pPr>
            <a:r>
              <a:rPr sz="1200" spc="-15" dirty="0">
                <a:latin typeface="Tahoma"/>
                <a:cs typeface="Tahoma"/>
              </a:rPr>
              <a:t>019-7545079</a:t>
            </a:r>
            <a:endParaRPr sz="1200">
              <a:latin typeface="Tahoma"/>
              <a:cs typeface="Tahoma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6856759B-3CF6-51F8-92C2-05FB0B172F0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86638" y="1047750"/>
            <a:ext cx="1295400" cy="1728216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8249411" y="227075"/>
            <a:ext cx="731520" cy="516636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391159" y="218694"/>
            <a:ext cx="266890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5" dirty="0">
                <a:solidFill>
                  <a:srgbClr val="000000"/>
                </a:solidFill>
              </a:rPr>
              <a:t>Z</a:t>
            </a:r>
            <a:r>
              <a:rPr sz="1800" dirty="0">
                <a:solidFill>
                  <a:srgbClr val="000000"/>
                </a:solidFill>
              </a:rPr>
              <a:t>ON</a:t>
            </a:r>
            <a:r>
              <a:rPr sz="1800" spc="-20" dirty="0">
                <a:solidFill>
                  <a:srgbClr val="000000"/>
                </a:solidFill>
              </a:rPr>
              <a:t> </a:t>
            </a:r>
            <a:r>
              <a:rPr sz="1800" spc="5" dirty="0">
                <a:solidFill>
                  <a:srgbClr val="000000"/>
                </a:solidFill>
              </a:rPr>
              <a:t>1</a:t>
            </a:r>
            <a:r>
              <a:rPr sz="1800" dirty="0">
                <a:solidFill>
                  <a:srgbClr val="000000"/>
                </a:solidFill>
              </a:rPr>
              <a:t>0</a:t>
            </a:r>
            <a:r>
              <a:rPr sz="1800" spc="-5" dirty="0">
                <a:solidFill>
                  <a:srgbClr val="000000"/>
                </a:solidFill>
              </a:rPr>
              <a:t> </a:t>
            </a:r>
            <a:r>
              <a:rPr sz="1800" dirty="0">
                <a:solidFill>
                  <a:srgbClr val="000000"/>
                </a:solidFill>
              </a:rPr>
              <a:t>:</a:t>
            </a:r>
            <a:r>
              <a:rPr sz="1800" spc="-10" dirty="0">
                <a:solidFill>
                  <a:srgbClr val="000000"/>
                </a:solidFill>
              </a:rPr>
              <a:t> </a:t>
            </a:r>
            <a:r>
              <a:rPr sz="1800" spc="-5" dirty="0">
                <a:solidFill>
                  <a:srgbClr val="000000"/>
                </a:solidFill>
              </a:rPr>
              <a:t>SU</a:t>
            </a:r>
            <a:r>
              <a:rPr sz="1800" dirty="0">
                <a:solidFill>
                  <a:srgbClr val="000000"/>
                </a:solidFill>
              </a:rPr>
              <a:t>N</a:t>
            </a:r>
            <a:r>
              <a:rPr sz="1800" spc="-5" dirty="0">
                <a:solidFill>
                  <a:srgbClr val="000000"/>
                </a:solidFill>
              </a:rPr>
              <a:t>G</a:t>
            </a:r>
            <a:r>
              <a:rPr sz="1800" dirty="0">
                <a:solidFill>
                  <a:srgbClr val="000000"/>
                </a:solidFill>
              </a:rPr>
              <a:t>AI</a:t>
            </a:r>
            <a:r>
              <a:rPr sz="1800" spc="-240" dirty="0">
                <a:solidFill>
                  <a:srgbClr val="000000"/>
                </a:solidFill>
              </a:rPr>
              <a:t> </a:t>
            </a:r>
            <a:r>
              <a:rPr sz="1800" spc="-5" dirty="0">
                <a:solidFill>
                  <a:srgbClr val="000000"/>
                </a:solidFill>
              </a:rPr>
              <a:t>MA</a:t>
            </a:r>
            <a:r>
              <a:rPr sz="1800" dirty="0">
                <a:solidFill>
                  <a:srgbClr val="000000"/>
                </a:solidFill>
              </a:rPr>
              <a:t>TI</a:t>
            </a:r>
            <a:endParaRPr sz="1800"/>
          </a:p>
        </p:txBody>
      </p:sp>
      <p:sp>
        <p:nvSpPr>
          <p:cNvPr id="4" name="object 4"/>
          <p:cNvSpPr txBox="1"/>
          <p:nvPr/>
        </p:nvSpPr>
        <p:spPr>
          <a:xfrm>
            <a:off x="640396" y="590550"/>
            <a:ext cx="2170430" cy="481413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41300" indent="-228600">
              <a:lnSpc>
                <a:spcPct val="100000"/>
              </a:lnSpc>
              <a:spcBef>
                <a:spcPts val="100"/>
              </a:spcBef>
              <a:buClr>
                <a:srgbClr val="000000"/>
              </a:buClr>
              <a:buAutoNum type="arabicPeriod"/>
              <a:tabLst>
                <a:tab pos="241300" algn="l"/>
              </a:tabLst>
            </a:pPr>
            <a:r>
              <a:rPr sz="1200" spc="-5" dirty="0">
                <a:solidFill>
                  <a:srgbClr val="171717"/>
                </a:solidFill>
                <a:latin typeface="Tahoma"/>
                <a:cs typeface="Tahoma"/>
              </a:rPr>
              <a:t>PEKA</a:t>
            </a:r>
            <a:r>
              <a:rPr sz="1200" dirty="0">
                <a:solidFill>
                  <a:srgbClr val="171717"/>
                </a:solidFill>
                <a:latin typeface="Tahoma"/>
                <a:cs typeface="Tahoma"/>
              </a:rPr>
              <a:t>N</a:t>
            </a:r>
            <a:r>
              <a:rPr sz="1200" spc="-25" dirty="0">
                <a:solidFill>
                  <a:srgbClr val="171717"/>
                </a:solidFill>
                <a:latin typeface="Tahoma"/>
                <a:cs typeface="Tahoma"/>
              </a:rPr>
              <a:t> </a:t>
            </a:r>
            <a:r>
              <a:rPr sz="1200" dirty="0">
                <a:solidFill>
                  <a:srgbClr val="171717"/>
                </a:solidFill>
                <a:latin typeface="Tahoma"/>
                <a:cs typeface="Tahoma"/>
              </a:rPr>
              <a:t>SUN</a:t>
            </a:r>
            <a:r>
              <a:rPr sz="1200" spc="-10" dirty="0">
                <a:solidFill>
                  <a:srgbClr val="171717"/>
                </a:solidFill>
                <a:latin typeface="Tahoma"/>
                <a:cs typeface="Tahoma"/>
              </a:rPr>
              <a:t>G</a:t>
            </a:r>
            <a:r>
              <a:rPr sz="1200" dirty="0">
                <a:solidFill>
                  <a:srgbClr val="171717"/>
                </a:solidFill>
                <a:latin typeface="Tahoma"/>
                <a:cs typeface="Tahoma"/>
              </a:rPr>
              <a:t>AI</a:t>
            </a:r>
            <a:r>
              <a:rPr sz="1200" spc="-125" dirty="0">
                <a:solidFill>
                  <a:srgbClr val="171717"/>
                </a:solidFill>
                <a:latin typeface="Tahoma"/>
                <a:cs typeface="Tahoma"/>
              </a:rPr>
              <a:t> </a:t>
            </a:r>
            <a:r>
              <a:rPr sz="1200" spc="-25" dirty="0">
                <a:solidFill>
                  <a:srgbClr val="171717"/>
                </a:solidFill>
                <a:latin typeface="Tahoma"/>
                <a:cs typeface="Tahoma"/>
              </a:rPr>
              <a:t>M</a:t>
            </a:r>
            <a:r>
              <a:rPr sz="1200" spc="-100" dirty="0">
                <a:solidFill>
                  <a:srgbClr val="171717"/>
                </a:solidFill>
                <a:latin typeface="Tahoma"/>
                <a:cs typeface="Tahoma"/>
              </a:rPr>
              <a:t>A</a:t>
            </a:r>
            <a:r>
              <a:rPr sz="1200" spc="-30" dirty="0">
                <a:solidFill>
                  <a:srgbClr val="171717"/>
                </a:solidFill>
                <a:latin typeface="Tahoma"/>
                <a:cs typeface="Tahoma"/>
              </a:rPr>
              <a:t>T</a:t>
            </a:r>
            <a:r>
              <a:rPr sz="1200" dirty="0">
                <a:solidFill>
                  <a:srgbClr val="171717"/>
                </a:solidFill>
                <a:latin typeface="Tahoma"/>
                <a:cs typeface="Tahoma"/>
              </a:rPr>
              <a:t>I</a:t>
            </a:r>
            <a:endParaRPr sz="1200" dirty="0">
              <a:latin typeface="Tahoma"/>
              <a:cs typeface="Tahoma"/>
            </a:endParaRPr>
          </a:p>
          <a:p>
            <a:pPr marL="241300" indent="-228600">
              <a:lnSpc>
                <a:spcPct val="100000"/>
              </a:lnSpc>
              <a:buClr>
                <a:srgbClr val="000000"/>
              </a:buClr>
              <a:buAutoNum type="arabicPeriod"/>
              <a:tabLst>
                <a:tab pos="241300" algn="l"/>
              </a:tabLst>
            </a:pPr>
            <a:r>
              <a:rPr sz="1200" spc="-40" dirty="0">
                <a:solidFill>
                  <a:srgbClr val="171717"/>
                </a:solidFill>
                <a:latin typeface="Tahoma"/>
                <a:cs typeface="Tahoma"/>
              </a:rPr>
              <a:t>TAMAN </a:t>
            </a:r>
            <a:r>
              <a:rPr sz="1200" spc="-25" dirty="0">
                <a:solidFill>
                  <a:srgbClr val="171717"/>
                </a:solidFill>
                <a:latin typeface="Tahoma"/>
                <a:cs typeface="Tahoma"/>
              </a:rPr>
              <a:t>BESTARI</a:t>
            </a:r>
            <a:endParaRPr sz="1200" dirty="0">
              <a:latin typeface="Tahoma"/>
              <a:cs typeface="Tahoma"/>
            </a:endParaRPr>
          </a:p>
          <a:p>
            <a:pPr marL="241300" indent="-228600">
              <a:lnSpc>
                <a:spcPct val="100000"/>
              </a:lnSpc>
              <a:buClr>
                <a:srgbClr val="000000"/>
              </a:buClr>
              <a:buAutoNum type="arabicPeriod"/>
              <a:tabLst>
                <a:tab pos="241300" algn="l"/>
              </a:tabLst>
            </a:pPr>
            <a:r>
              <a:rPr sz="1200" spc="-40" dirty="0">
                <a:solidFill>
                  <a:srgbClr val="171717"/>
                </a:solidFill>
                <a:latin typeface="Tahoma"/>
                <a:cs typeface="Tahoma"/>
              </a:rPr>
              <a:t>TAMAN </a:t>
            </a:r>
            <a:r>
              <a:rPr sz="1200" spc="-5" dirty="0">
                <a:solidFill>
                  <a:srgbClr val="171717"/>
                </a:solidFill>
                <a:latin typeface="Tahoma"/>
                <a:cs typeface="Tahoma"/>
              </a:rPr>
              <a:t>MUHIBBAH</a:t>
            </a:r>
            <a:endParaRPr sz="1200" dirty="0">
              <a:latin typeface="Tahoma"/>
              <a:cs typeface="Tahoma"/>
            </a:endParaRPr>
          </a:p>
          <a:p>
            <a:pPr marL="241300" indent="-228600">
              <a:lnSpc>
                <a:spcPct val="100000"/>
              </a:lnSpc>
              <a:buClr>
                <a:srgbClr val="000000"/>
              </a:buClr>
              <a:buAutoNum type="arabicPeriod"/>
              <a:tabLst>
                <a:tab pos="241300" algn="l"/>
              </a:tabLst>
            </a:pPr>
            <a:r>
              <a:rPr sz="1200" spc="-40" dirty="0">
                <a:solidFill>
                  <a:srgbClr val="171717"/>
                </a:solidFill>
                <a:latin typeface="Tahoma"/>
                <a:cs typeface="Tahoma"/>
              </a:rPr>
              <a:t>TAMAN</a:t>
            </a:r>
            <a:r>
              <a:rPr sz="1200" spc="-20" dirty="0">
                <a:solidFill>
                  <a:srgbClr val="171717"/>
                </a:solidFill>
                <a:latin typeface="Tahoma"/>
                <a:cs typeface="Tahoma"/>
              </a:rPr>
              <a:t> </a:t>
            </a:r>
            <a:r>
              <a:rPr sz="1200" spc="-5" dirty="0">
                <a:solidFill>
                  <a:srgbClr val="171717"/>
                </a:solidFill>
                <a:latin typeface="Tahoma"/>
                <a:cs typeface="Tahoma"/>
              </a:rPr>
              <a:t>MUHIBBAH</a:t>
            </a:r>
            <a:r>
              <a:rPr sz="1200" spc="-65" dirty="0">
                <a:solidFill>
                  <a:srgbClr val="171717"/>
                </a:solidFill>
                <a:latin typeface="Tahoma"/>
                <a:cs typeface="Tahoma"/>
              </a:rPr>
              <a:t> </a:t>
            </a:r>
            <a:r>
              <a:rPr sz="1200" dirty="0">
                <a:solidFill>
                  <a:srgbClr val="171717"/>
                </a:solidFill>
                <a:latin typeface="Tahoma"/>
                <a:cs typeface="Tahoma"/>
              </a:rPr>
              <a:t>2</a:t>
            </a:r>
            <a:endParaRPr sz="1200" dirty="0">
              <a:latin typeface="Tahoma"/>
              <a:cs typeface="Tahoma"/>
            </a:endParaRPr>
          </a:p>
          <a:p>
            <a:pPr marL="241300" indent="-228600">
              <a:lnSpc>
                <a:spcPct val="100000"/>
              </a:lnSpc>
              <a:buClr>
                <a:srgbClr val="000000"/>
              </a:buClr>
              <a:buAutoNum type="arabicPeriod"/>
              <a:tabLst>
                <a:tab pos="241300" algn="l"/>
              </a:tabLst>
            </a:pPr>
            <a:r>
              <a:rPr sz="1200" spc="-40" dirty="0">
                <a:solidFill>
                  <a:srgbClr val="171717"/>
                </a:solidFill>
                <a:latin typeface="Tahoma"/>
                <a:cs typeface="Tahoma"/>
              </a:rPr>
              <a:t>TAMAN </a:t>
            </a:r>
            <a:r>
              <a:rPr sz="1200" spc="-5" dirty="0">
                <a:solidFill>
                  <a:srgbClr val="171717"/>
                </a:solidFill>
                <a:latin typeface="Tahoma"/>
                <a:cs typeface="Tahoma"/>
              </a:rPr>
              <a:t>PERMAI</a:t>
            </a:r>
            <a:endParaRPr sz="1200" dirty="0">
              <a:latin typeface="Tahoma"/>
              <a:cs typeface="Tahoma"/>
            </a:endParaRPr>
          </a:p>
          <a:p>
            <a:pPr marL="241300" indent="-228600">
              <a:lnSpc>
                <a:spcPct val="100000"/>
              </a:lnSpc>
              <a:buClr>
                <a:srgbClr val="000000"/>
              </a:buClr>
              <a:buAutoNum type="arabicPeriod"/>
              <a:tabLst>
                <a:tab pos="241300" algn="l"/>
              </a:tabLst>
            </a:pPr>
            <a:r>
              <a:rPr sz="1200" spc="-105" dirty="0">
                <a:solidFill>
                  <a:srgbClr val="171717"/>
                </a:solidFill>
                <a:latin typeface="Tahoma"/>
                <a:cs typeface="Tahoma"/>
              </a:rPr>
              <a:t>T</a:t>
            </a:r>
            <a:r>
              <a:rPr sz="1200" spc="-25" dirty="0">
                <a:solidFill>
                  <a:srgbClr val="171717"/>
                </a:solidFill>
                <a:latin typeface="Tahoma"/>
                <a:cs typeface="Tahoma"/>
              </a:rPr>
              <a:t>AMA</a:t>
            </a:r>
            <a:r>
              <a:rPr sz="1200" dirty="0">
                <a:solidFill>
                  <a:srgbClr val="171717"/>
                </a:solidFill>
                <a:latin typeface="Tahoma"/>
                <a:cs typeface="Tahoma"/>
              </a:rPr>
              <a:t>N</a:t>
            </a:r>
            <a:r>
              <a:rPr sz="1200" spc="-125" dirty="0">
                <a:solidFill>
                  <a:srgbClr val="171717"/>
                </a:solidFill>
                <a:latin typeface="Tahoma"/>
                <a:cs typeface="Tahoma"/>
              </a:rPr>
              <a:t> </a:t>
            </a:r>
            <a:r>
              <a:rPr sz="1200" dirty="0">
                <a:solidFill>
                  <a:srgbClr val="171717"/>
                </a:solidFill>
                <a:latin typeface="Tahoma"/>
                <a:cs typeface="Tahoma"/>
              </a:rPr>
              <a:t>AMAN</a:t>
            </a:r>
            <a:endParaRPr sz="1200" dirty="0">
              <a:latin typeface="Tahoma"/>
              <a:cs typeface="Tahoma"/>
            </a:endParaRPr>
          </a:p>
          <a:p>
            <a:pPr marL="241300" indent="-228600">
              <a:lnSpc>
                <a:spcPct val="100000"/>
              </a:lnSpc>
              <a:buClr>
                <a:srgbClr val="000000"/>
              </a:buClr>
              <a:buAutoNum type="arabicPeriod"/>
              <a:tabLst>
                <a:tab pos="241300" algn="l"/>
              </a:tabLst>
            </a:pPr>
            <a:r>
              <a:rPr sz="1200" spc="-105" dirty="0">
                <a:solidFill>
                  <a:srgbClr val="171717"/>
                </a:solidFill>
                <a:latin typeface="Tahoma"/>
                <a:cs typeface="Tahoma"/>
              </a:rPr>
              <a:t>T</a:t>
            </a:r>
            <a:r>
              <a:rPr sz="1200" spc="-25" dirty="0">
                <a:solidFill>
                  <a:srgbClr val="171717"/>
                </a:solidFill>
                <a:latin typeface="Tahoma"/>
                <a:cs typeface="Tahoma"/>
              </a:rPr>
              <a:t>AMA</a:t>
            </a:r>
            <a:r>
              <a:rPr sz="1200" dirty="0">
                <a:solidFill>
                  <a:srgbClr val="171717"/>
                </a:solidFill>
                <a:latin typeface="Tahoma"/>
                <a:cs typeface="Tahoma"/>
              </a:rPr>
              <a:t>N</a:t>
            </a:r>
            <a:r>
              <a:rPr sz="1200" spc="-125" dirty="0">
                <a:solidFill>
                  <a:srgbClr val="171717"/>
                </a:solidFill>
                <a:latin typeface="Tahoma"/>
                <a:cs typeface="Tahoma"/>
              </a:rPr>
              <a:t> </a:t>
            </a:r>
            <a:r>
              <a:rPr sz="1200" dirty="0">
                <a:solidFill>
                  <a:srgbClr val="171717"/>
                </a:solidFill>
                <a:latin typeface="Tahoma"/>
                <a:cs typeface="Tahoma"/>
              </a:rPr>
              <a:t>SUR</a:t>
            </a:r>
            <a:r>
              <a:rPr sz="1200" spc="-5" dirty="0">
                <a:solidFill>
                  <a:srgbClr val="171717"/>
                </a:solidFill>
                <a:latin typeface="Tahoma"/>
                <a:cs typeface="Tahoma"/>
              </a:rPr>
              <a:t>I</a:t>
            </a:r>
            <a:r>
              <a:rPr sz="1200" dirty="0">
                <a:solidFill>
                  <a:srgbClr val="171717"/>
                </a:solidFill>
                <a:latin typeface="Tahoma"/>
                <a:cs typeface="Tahoma"/>
              </a:rPr>
              <a:t>A</a:t>
            </a:r>
            <a:endParaRPr sz="1200" dirty="0">
              <a:latin typeface="Tahoma"/>
              <a:cs typeface="Tahoma"/>
            </a:endParaRPr>
          </a:p>
          <a:p>
            <a:pPr marL="241300" indent="-228600">
              <a:lnSpc>
                <a:spcPct val="100000"/>
              </a:lnSpc>
              <a:buClr>
                <a:srgbClr val="000000"/>
              </a:buClr>
              <a:buAutoNum type="arabicPeriod"/>
              <a:tabLst>
                <a:tab pos="241300" algn="l"/>
              </a:tabLst>
            </a:pPr>
            <a:r>
              <a:rPr sz="1200" spc="-40" dirty="0">
                <a:solidFill>
                  <a:srgbClr val="171717"/>
                </a:solidFill>
                <a:latin typeface="Tahoma"/>
                <a:cs typeface="Tahoma"/>
              </a:rPr>
              <a:t>TAMAN </a:t>
            </a:r>
            <a:r>
              <a:rPr sz="1200" spc="-5" dirty="0">
                <a:solidFill>
                  <a:srgbClr val="171717"/>
                </a:solidFill>
                <a:latin typeface="Tahoma"/>
                <a:cs typeface="Tahoma"/>
              </a:rPr>
              <a:t>JASA</a:t>
            </a:r>
            <a:endParaRPr sz="1200" dirty="0">
              <a:latin typeface="Tahoma"/>
              <a:cs typeface="Tahoma"/>
            </a:endParaRPr>
          </a:p>
          <a:p>
            <a:pPr marL="241300" indent="-228600">
              <a:lnSpc>
                <a:spcPct val="100000"/>
              </a:lnSpc>
              <a:buClr>
                <a:srgbClr val="000000"/>
              </a:buClr>
              <a:buAutoNum type="arabicPeriod"/>
              <a:tabLst>
                <a:tab pos="241300" algn="l"/>
              </a:tabLst>
            </a:pPr>
            <a:r>
              <a:rPr sz="1200" spc="-40" dirty="0">
                <a:solidFill>
                  <a:srgbClr val="171717"/>
                </a:solidFill>
                <a:latin typeface="Tahoma"/>
                <a:cs typeface="Tahoma"/>
              </a:rPr>
              <a:t>TAMAN</a:t>
            </a:r>
            <a:r>
              <a:rPr sz="1200" spc="-45" dirty="0">
                <a:solidFill>
                  <a:srgbClr val="171717"/>
                </a:solidFill>
                <a:latin typeface="Tahoma"/>
                <a:cs typeface="Tahoma"/>
              </a:rPr>
              <a:t> </a:t>
            </a:r>
            <a:r>
              <a:rPr sz="1200" dirty="0">
                <a:solidFill>
                  <a:srgbClr val="171717"/>
                </a:solidFill>
                <a:latin typeface="Tahoma"/>
                <a:cs typeface="Tahoma"/>
              </a:rPr>
              <a:t>MURNI</a:t>
            </a:r>
            <a:endParaRPr sz="1200" dirty="0">
              <a:latin typeface="Tahoma"/>
              <a:cs typeface="Tahoma"/>
            </a:endParaRPr>
          </a:p>
          <a:p>
            <a:pPr marL="241300" indent="-228600">
              <a:lnSpc>
                <a:spcPct val="100000"/>
              </a:lnSpc>
              <a:spcBef>
                <a:spcPts val="5"/>
              </a:spcBef>
              <a:buClr>
                <a:srgbClr val="000000"/>
              </a:buClr>
              <a:buAutoNum type="arabicPeriod"/>
              <a:tabLst>
                <a:tab pos="241300" algn="l"/>
              </a:tabLst>
            </a:pPr>
            <a:r>
              <a:rPr sz="1200" spc="-40" dirty="0">
                <a:solidFill>
                  <a:srgbClr val="171717"/>
                </a:solidFill>
                <a:latin typeface="Tahoma"/>
                <a:cs typeface="Tahoma"/>
              </a:rPr>
              <a:t>TAMAN</a:t>
            </a:r>
            <a:r>
              <a:rPr sz="1200" spc="-35" dirty="0">
                <a:solidFill>
                  <a:srgbClr val="171717"/>
                </a:solidFill>
                <a:latin typeface="Tahoma"/>
                <a:cs typeface="Tahoma"/>
              </a:rPr>
              <a:t> </a:t>
            </a:r>
            <a:r>
              <a:rPr sz="1200" dirty="0">
                <a:solidFill>
                  <a:srgbClr val="171717"/>
                </a:solidFill>
                <a:latin typeface="Tahoma"/>
                <a:cs typeface="Tahoma"/>
              </a:rPr>
              <a:t>SEROM</a:t>
            </a:r>
            <a:r>
              <a:rPr sz="1200" spc="-90" dirty="0">
                <a:solidFill>
                  <a:srgbClr val="171717"/>
                </a:solidFill>
                <a:latin typeface="Tahoma"/>
                <a:cs typeface="Tahoma"/>
              </a:rPr>
              <a:t> </a:t>
            </a:r>
            <a:r>
              <a:rPr sz="1200" spc="-35" dirty="0">
                <a:solidFill>
                  <a:srgbClr val="171717"/>
                </a:solidFill>
                <a:latin typeface="Tahoma"/>
                <a:cs typeface="Tahoma"/>
              </a:rPr>
              <a:t>UTAMA</a:t>
            </a:r>
            <a:endParaRPr sz="1200" dirty="0">
              <a:latin typeface="Tahoma"/>
              <a:cs typeface="Tahoma"/>
            </a:endParaRPr>
          </a:p>
          <a:p>
            <a:pPr marL="241300" indent="-228600">
              <a:lnSpc>
                <a:spcPct val="100000"/>
              </a:lnSpc>
              <a:buClr>
                <a:srgbClr val="000000"/>
              </a:buClr>
              <a:buAutoNum type="arabicPeriod"/>
              <a:tabLst>
                <a:tab pos="241300" algn="l"/>
              </a:tabLst>
            </a:pPr>
            <a:r>
              <a:rPr sz="1200" spc="-40" dirty="0">
                <a:solidFill>
                  <a:srgbClr val="171717"/>
                </a:solidFill>
                <a:latin typeface="Tahoma"/>
                <a:cs typeface="Tahoma"/>
              </a:rPr>
              <a:t>TAMAN</a:t>
            </a:r>
            <a:r>
              <a:rPr sz="1200" spc="-25" dirty="0">
                <a:solidFill>
                  <a:srgbClr val="171717"/>
                </a:solidFill>
                <a:latin typeface="Tahoma"/>
                <a:cs typeface="Tahoma"/>
              </a:rPr>
              <a:t> </a:t>
            </a:r>
            <a:r>
              <a:rPr sz="1200" spc="-5" dirty="0">
                <a:solidFill>
                  <a:srgbClr val="171717"/>
                </a:solidFill>
                <a:latin typeface="Tahoma"/>
                <a:cs typeface="Tahoma"/>
              </a:rPr>
              <a:t>SEROM</a:t>
            </a:r>
            <a:r>
              <a:rPr sz="1200" spc="-55" dirty="0">
                <a:solidFill>
                  <a:srgbClr val="171717"/>
                </a:solidFill>
                <a:latin typeface="Tahoma"/>
                <a:cs typeface="Tahoma"/>
              </a:rPr>
              <a:t> </a:t>
            </a:r>
            <a:r>
              <a:rPr sz="1200" spc="-35" dirty="0">
                <a:solidFill>
                  <a:srgbClr val="171717"/>
                </a:solidFill>
                <a:latin typeface="Tahoma"/>
                <a:cs typeface="Tahoma"/>
              </a:rPr>
              <a:t>UTAMA</a:t>
            </a:r>
            <a:r>
              <a:rPr sz="1200" spc="-45" dirty="0">
                <a:solidFill>
                  <a:srgbClr val="171717"/>
                </a:solidFill>
                <a:latin typeface="Tahoma"/>
                <a:cs typeface="Tahoma"/>
              </a:rPr>
              <a:t> </a:t>
            </a:r>
            <a:r>
              <a:rPr sz="1200" dirty="0">
                <a:solidFill>
                  <a:srgbClr val="171717"/>
                </a:solidFill>
                <a:latin typeface="Tahoma"/>
                <a:cs typeface="Tahoma"/>
              </a:rPr>
              <a:t>2</a:t>
            </a:r>
            <a:endParaRPr sz="1200" dirty="0">
              <a:latin typeface="Tahoma"/>
              <a:cs typeface="Tahoma"/>
            </a:endParaRPr>
          </a:p>
          <a:p>
            <a:pPr marL="241300" indent="-228600">
              <a:lnSpc>
                <a:spcPct val="100000"/>
              </a:lnSpc>
              <a:buClr>
                <a:srgbClr val="000000"/>
              </a:buClr>
              <a:buAutoNum type="arabicPeriod"/>
              <a:tabLst>
                <a:tab pos="241300" algn="l"/>
              </a:tabLst>
            </a:pPr>
            <a:r>
              <a:rPr sz="1200" spc="-40" dirty="0">
                <a:solidFill>
                  <a:srgbClr val="171717"/>
                </a:solidFill>
                <a:latin typeface="Tahoma"/>
                <a:cs typeface="Tahoma"/>
              </a:rPr>
              <a:t>TAMAN</a:t>
            </a:r>
            <a:r>
              <a:rPr sz="1200" spc="-25" dirty="0">
                <a:solidFill>
                  <a:srgbClr val="171717"/>
                </a:solidFill>
                <a:latin typeface="Tahoma"/>
                <a:cs typeface="Tahoma"/>
              </a:rPr>
              <a:t> </a:t>
            </a:r>
            <a:r>
              <a:rPr sz="1200" spc="-5" dirty="0">
                <a:solidFill>
                  <a:srgbClr val="171717"/>
                </a:solidFill>
                <a:latin typeface="Tahoma"/>
                <a:cs typeface="Tahoma"/>
              </a:rPr>
              <a:t>SEROM</a:t>
            </a:r>
            <a:r>
              <a:rPr sz="1200" spc="-55" dirty="0">
                <a:solidFill>
                  <a:srgbClr val="171717"/>
                </a:solidFill>
                <a:latin typeface="Tahoma"/>
                <a:cs typeface="Tahoma"/>
              </a:rPr>
              <a:t> </a:t>
            </a:r>
            <a:r>
              <a:rPr sz="1200" spc="-35" dirty="0">
                <a:solidFill>
                  <a:srgbClr val="171717"/>
                </a:solidFill>
                <a:latin typeface="Tahoma"/>
                <a:cs typeface="Tahoma"/>
              </a:rPr>
              <a:t>UTAMA</a:t>
            </a:r>
            <a:r>
              <a:rPr sz="1200" spc="-60" dirty="0">
                <a:solidFill>
                  <a:srgbClr val="171717"/>
                </a:solidFill>
                <a:latin typeface="Tahoma"/>
                <a:cs typeface="Tahoma"/>
              </a:rPr>
              <a:t> </a:t>
            </a:r>
            <a:r>
              <a:rPr sz="1200" dirty="0">
                <a:solidFill>
                  <a:srgbClr val="171717"/>
                </a:solidFill>
                <a:latin typeface="Tahoma"/>
                <a:cs typeface="Tahoma"/>
              </a:rPr>
              <a:t>2A</a:t>
            </a:r>
            <a:endParaRPr sz="1200" dirty="0">
              <a:latin typeface="Tahoma"/>
              <a:cs typeface="Tahoma"/>
            </a:endParaRPr>
          </a:p>
          <a:p>
            <a:pPr marL="241300" indent="-228600">
              <a:lnSpc>
                <a:spcPct val="100000"/>
              </a:lnSpc>
              <a:buClr>
                <a:srgbClr val="000000"/>
              </a:buClr>
              <a:buAutoNum type="arabicPeriod"/>
              <a:tabLst>
                <a:tab pos="241300" algn="l"/>
              </a:tabLst>
            </a:pPr>
            <a:r>
              <a:rPr sz="1200" spc="-105" dirty="0">
                <a:solidFill>
                  <a:srgbClr val="171717"/>
                </a:solidFill>
                <a:latin typeface="Tahoma"/>
                <a:cs typeface="Tahoma"/>
              </a:rPr>
              <a:t>T</a:t>
            </a:r>
            <a:r>
              <a:rPr sz="1200" spc="-25" dirty="0">
                <a:solidFill>
                  <a:srgbClr val="171717"/>
                </a:solidFill>
                <a:latin typeface="Tahoma"/>
                <a:cs typeface="Tahoma"/>
              </a:rPr>
              <a:t>AMA</a:t>
            </a:r>
            <a:r>
              <a:rPr sz="1200" dirty="0">
                <a:solidFill>
                  <a:srgbClr val="171717"/>
                </a:solidFill>
                <a:latin typeface="Tahoma"/>
                <a:cs typeface="Tahoma"/>
              </a:rPr>
              <a:t>N</a:t>
            </a:r>
            <a:r>
              <a:rPr sz="1200" spc="-5" dirty="0">
                <a:solidFill>
                  <a:srgbClr val="171717"/>
                </a:solidFill>
                <a:latin typeface="Tahoma"/>
                <a:cs typeface="Tahoma"/>
              </a:rPr>
              <a:t> </a:t>
            </a:r>
            <a:r>
              <a:rPr sz="1200" dirty="0">
                <a:solidFill>
                  <a:srgbClr val="171717"/>
                </a:solidFill>
                <a:latin typeface="Tahoma"/>
                <a:cs typeface="Tahoma"/>
              </a:rPr>
              <a:t>S</a:t>
            </a:r>
            <a:r>
              <a:rPr sz="1200" spc="-5" dirty="0">
                <a:solidFill>
                  <a:srgbClr val="171717"/>
                </a:solidFill>
                <a:latin typeface="Tahoma"/>
                <a:cs typeface="Tahoma"/>
              </a:rPr>
              <a:t>ERO</a:t>
            </a:r>
            <a:r>
              <a:rPr sz="1200" dirty="0">
                <a:solidFill>
                  <a:srgbClr val="171717"/>
                </a:solidFill>
                <a:latin typeface="Tahoma"/>
                <a:cs typeface="Tahoma"/>
              </a:rPr>
              <a:t>M</a:t>
            </a:r>
            <a:r>
              <a:rPr sz="1200" spc="-40" dirty="0">
                <a:solidFill>
                  <a:srgbClr val="171717"/>
                </a:solidFill>
                <a:latin typeface="Tahoma"/>
                <a:cs typeface="Tahoma"/>
              </a:rPr>
              <a:t> </a:t>
            </a:r>
            <a:r>
              <a:rPr sz="1200" spc="-20" dirty="0">
                <a:solidFill>
                  <a:srgbClr val="171717"/>
                </a:solidFill>
                <a:latin typeface="Tahoma"/>
                <a:cs typeface="Tahoma"/>
              </a:rPr>
              <a:t>U</a:t>
            </a:r>
            <a:r>
              <a:rPr sz="1200" spc="-105" dirty="0">
                <a:solidFill>
                  <a:srgbClr val="171717"/>
                </a:solidFill>
                <a:latin typeface="Tahoma"/>
                <a:cs typeface="Tahoma"/>
              </a:rPr>
              <a:t>T</a:t>
            </a:r>
            <a:r>
              <a:rPr sz="1200" spc="-25" dirty="0">
                <a:solidFill>
                  <a:srgbClr val="171717"/>
                </a:solidFill>
                <a:latin typeface="Tahoma"/>
                <a:cs typeface="Tahoma"/>
              </a:rPr>
              <a:t>AM</a:t>
            </a:r>
            <a:r>
              <a:rPr sz="1200" dirty="0">
                <a:solidFill>
                  <a:srgbClr val="171717"/>
                </a:solidFill>
                <a:latin typeface="Tahoma"/>
                <a:cs typeface="Tahoma"/>
              </a:rPr>
              <a:t>A</a:t>
            </a:r>
            <a:r>
              <a:rPr sz="1200" spc="-110" dirty="0">
                <a:solidFill>
                  <a:srgbClr val="171717"/>
                </a:solidFill>
                <a:latin typeface="Tahoma"/>
                <a:cs typeface="Tahoma"/>
              </a:rPr>
              <a:t> </a:t>
            </a:r>
            <a:r>
              <a:rPr sz="1200" dirty="0">
                <a:solidFill>
                  <a:srgbClr val="171717"/>
                </a:solidFill>
                <a:latin typeface="Tahoma"/>
                <a:cs typeface="Tahoma"/>
              </a:rPr>
              <a:t>3</a:t>
            </a:r>
            <a:endParaRPr sz="1200" dirty="0">
              <a:latin typeface="Tahoma"/>
              <a:cs typeface="Tahoma"/>
            </a:endParaRPr>
          </a:p>
          <a:p>
            <a:pPr marL="241300" indent="-228600">
              <a:lnSpc>
                <a:spcPct val="100000"/>
              </a:lnSpc>
              <a:buClr>
                <a:srgbClr val="000000"/>
              </a:buClr>
              <a:buAutoNum type="arabicPeriod"/>
              <a:tabLst>
                <a:tab pos="241300" algn="l"/>
              </a:tabLst>
            </a:pPr>
            <a:r>
              <a:rPr sz="1200" spc="-105" dirty="0">
                <a:solidFill>
                  <a:srgbClr val="171717"/>
                </a:solidFill>
                <a:latin typeface="Tahoma"/>
                <a:cs typeface="Tahoma"/>
              </a:rPr>
              <a:t>T</a:t>
            </a:r>
            <a:r>
              <a:rPr sz="1200" spc="-25" dirty="0">
                <a:solidFill>
                  <a:srgbClr val="171717"/>
                </a:solidFill>
                <a:latin typeface="Tahoma"/>
                <a:cs typeface="Tahoma"/>
              </a:rPr>
              <a:t>AMA</a:t>
            </a:r>
            <a:r>
              <a:rPr sz="1200" dirty="0">
                <a:solidFill>
                  <a:srgbClr val="171717"/>
                </a:solidFill>
                <a:latin typeface="Tahoma"/>
                <a:cs typeface="Tahoma"/>
              </a:rPr>
              <a:t>N</a:t>
            </a:r>
            <a:r>
              <a:rPr sz="1200" spc="-5" dirty="0">
                <a:solidFill>
                  <a:srgbClr val="171717"/>
                </a:solidFill>
                <a:latin typeface="Tahoma"/>
                <a:cs typeface="Tahoma"/>
              </a:rPr>
              <a:t> </a:t>
            </a:r>
            <a:r>
              <a:rPr sz="1200" dirty="0">
                <a:solidFill>
                  <a:srgbClr val="171717"/>
                </a:solidFill>
                <a:latin typeface="Tahoma"/>
                <a:cs typeface="Tahoma"/>
              </a:rPr>
              <a:t>S</a:t>
            </a:r>
            <a:r>
              <a:rPr sz="1200" spc="-5" dirty="0">
                <a:solidFill>
                  <a:srgbClr val="171717"/>
                </a:solidFill>
                <a:latin typeface="Tahoma"/>
                <a:cs typeface="Tahoma"/>
              </a:rPr>
              <a:t>ERO</a:t>
            </a:r>
            <a:r>
              <a:rPr sz="1200" dirty="0">
                <a:solidFill>
                  <a:srgbClr val="171717"/>
                </a:solidFill>
                <a:latin typeface="Tahoma"/>
                <a:cs typeface="Tahoma"/>
              </a:rPr>
              <a:t>M</a:t>
            </a:r>
            <a:r>
              <a:rPr sz="1200" spc="-40" dirty="0">
                <a:solidFill>
                  <a:srgbClr val="171717"/>
                </a:solidFill>
                <a:latin typeface="Tahoma"/>
                <a:cs typeface="Tahoma"/>
              </a:rPr>
              <a:t> </a:t>
            </a:r>
            <a:r>
              <a:rPr sz="1200" spc="-20" dirty="0">
                <a:solidFill>
                  <a:srgbClr val="171717"/>
                </a:solidFill>
                <a:latin typeface="Tahoma"/>
                <a:cs typeface="Tahoma"/>
              </a:rPr>
              <a:t>U</a:t>
            </a:r>
            <a:r>
              <a:rPr sz="1200" spc="-105" dirty="0">
                <a:solidFill>
                  <a:srgbClr val="171717"/>
                </a:solidFill>
                <a:latin typeface="Tahoma"/>
                <a:cs typeface="Tahoma"/>
              </a:rPr>
              <a:t>T</a:t>
            </a:r>
            <a:r>
              <a:rPr sz="1200" spc="-25" dirty="0">
                <a:solidFill>
                  <a:srgbClr val="171717"/>
                </a:solidFill>
                <a:latin typeface="Tahoma"/>
                <a:cs typeface="Tahoma"/>
              </a:rPr>
              <a:t>AM</a:t>
            </a:r>
            <a:r>
              <a:rPr sz="1200" dirty="0">
                <a:solidFill>
                  <a:srgbClr val="171717"/>
                </a:solidFill>
                <a:latin typeface="Tahoma"/>
                <a:cs typeface="Tahoma"/>
              </a:rPr>
              <a:t>A</a:t>
            </a:r>
            <a:r>
              <a:rPr sz="1200" spc="-110" dirty="0">
                <a:solidFill>
                  <a:srgbClr val="171717"/>
                </a:solidFill>
                <a:latin typeface="Tahoma"/>
                <a:cs typeface="Tahoma"/>
              </a:rPr>
              <a:t> </a:t>
            </a:r>
            <a:r>
              <a:rPr sz="1200" dirty="0">
                <a:solidFill>
                  <a:srgbClr val="171717"/>
                </a:solidFill>
                <a:latin typeface="Tahoma"/>
                <a:cs typeface="Tahoma"/>
              </a:rPr>
              <a:t>4</a:t>
            </a:r>
            <a:endParaRPr sz="1200" dirty="0">
              <a:latin typeface="Tahoma"/>
              <a:cs typeface="Tahoma"/>
            </a:endParaRPr>
          </a:p>
          <a:p>
            <a:pPr marL="288290" indent="-276225">
              <a:lnSpc>
                <a:spcPct val="100000"/>
              </a:lnSpc>
              <a:buClr>
                <a:srgbClr val="000000"/>
              </a:buClr>
              <a:buAutoNum type="arabicPeriod"/>
              <a:tabLst>
                <a:tab pos="288925" algn="l"/>
              </a:tabLst>
            </a:pPr>
            <a:r>
              <a:rPr sz="1200" spc="-105" dirty="0">
                <a:solidFill>
                  <a:srgbClr val="171717"/>
                </a:solidFill>
                <a:latin typeface="Tahoma"/>
                <a:cs typeface="Tahoma"/>
              </a:rPr>
              <a:t>T</a:t>
            </a:r>
            <a:r>
              <a:rPr sz="1200" spc="-25" dirty="0">
                <a:solidFill>
                  <a:srgbClr val="171717"/>
                </a:solidFill>
                <a:latin typeface="Tahoma"/>
                <a:cs typeface="Tahoma"/>
              </a:rPr>
              <a:t>AMA</a:t>
            </a:r>
            <a:r>
              <a:rPr sz="1200" dirty="0">
                <a:solidFill>
                  <a:srgbClr val="171717"/>
                </a:solidFill>
                <a:latin typeface="Tahoma"/>
                <a:cs typeface="Tahoma"/>
              </a:rPr>
              <a:t>N</a:t>
            </a:r>
            <a:r>
              <a:rPr sz="1200" spc="-5" dirty="0">
                <a:solidFill>
                  <a:srgbClr val="171717"/>
                </a:solidFill>
                <a:latin typeface="Tahoma"/>
                <a:cs typeface="Tahoma"/>
              </a:rPr>
              <a:t> </a:t>
            </a:r>
            <a:r>
              <a:rPr sz="1200" dirty="0">
                <a:solidFill>
                  <a:srgbClr val="171717"/>
                </a:solidFill>
                <a:latin typeface="Tahoma"/>
                <a:cs typeface="Tahoma"/>
              </a:rPr>
              <a:t>CEM</a:t>
            </a:r>
            <a:r>
              <a:rPr sz="1200" spc="-5" dirty="0">
                <a:solidFill>
                  <a:srgbClr val="171717"/>
                </a:solidFill>
                <a:latin typeface="Tahoma"/>
                <a:cs typeface="Tahoma"/>
              </a:rPr>
              <a:t>E</a:t>
            </a:r>
            <a:r>
              <a:rPr sz="1200" dirty="0">
                <a:solidFill>
                  <a:srgbClr val="171717"/>
                </a:solidFill>
                <a:latin typeface="Tahoma"/>
                <a:cs typeface="Tahoma"/>
              </a:rPr>
              <a:t>R</a:t>
            </a:r>
            <a:r>
              <a:rPr sz="1200" spc="-25" dirty="0">
                <a:solidFill>
                  <a:srgbClr val="171717"/>
                </a:solidFill>
                <a:latin typeface="Tahoma"/>
                <a:cs typeface="Tahoma"/>
              </a:rPr>
              <a:t>L</a:t>
            </a:r>
            <a:r>
              <a:rPr sz="1200" dirty="0">
                <a:solidFill>
                  <a:srgbClr val="171717"/>
                </a:solidFill>
                <a:latin typeface="Tahoma"/>
                <a:cs typeface="Tahoma"/>
              </a:rPr>
              <a:t>ANG</a:t>
            </a:r>
            <a:r>
              <a:rPr sz="1200" spc="-95" dirty="0">
                <a:solidFill>
                  <a:srgbClr val="171717"/>
                </a:solidFill>
                <a:latin typeface="Tahoma"/>
                <a:cs typeface="Tahoma"/>
              </a:rPr>
              <a:t> </a:t>
            </a:r>
            <a:r>
              <a:rPr sz="1200" spc="-10" dirty="0">
                <a:solidFill>
                  <a:srgbClr val="171717"/>
                </a:solidFill>
                <a:latin typeface="Tahoma"/>
                <a:cs typeface="Tahoma"/>
              </a:rPr>
              <a:t>U</a:t>
            </a:r>
            <a:r>
              <a:rPr sz="1200" spc="-90" dirty="0">
                <a:solidFill>
                  <a:srgbClr val="171717"/>
                </a:solidFill>
                <a:latin typeface="Tahoma"/>
                <a:cs typeface="Tahoma"/>
              </a:rPr>
              <a:t>T</a:t>
            </a:r>
            <a:r>
              <a:rPr sz="1200" spc="-15" dirty="0">
                <a:solidFill>
                  <a:srgbClr val="171717"/>
                </a:solidFill>
                <a:latin typeface="Tahoma"/>
                <a:cs typeface="Tahoma"/>
              </a:rPr>
              <a:t>AM</a:t>
            </a:r>
            <a:r>
              <a:rPr sz="1200" dirty="0">
                <a:solidFill>
                  <a:srgbClr val="171717"/>
                </a:solidFill>
                <a:latin typeface="Tahoma"/>
                <a:cs typeface="Tahoma"/>
              </a:rPr>
              <a:t>A</a:t>
            </a:r>
            <a:endParaRPr sz="1200" dirty="0">
              <a:latin typeface="Tahoma"/>
              <a:cs typeface="Tahoma"/>
            </a:endParaRPr>
          </a:p>
          <a:p>
            <a:pPr marL="241300" indent="-228600">
              <a:lnSpc>
                <a:spcPct val="100000"/>
              </a:lnSpc>
              <a:buClr>
                <a:srgbClr val="000000"/>
              </a:buClr>
              <a:buAutoNum type="arabicPeriod"/>
              <a:tabLst>
                <a:tab pos="241300" algn="l"/>
              </a:tabLst>
            </a:pPr>
            <a:r>
              <a:rPr sz="1200" spc="-40" dirty="0">
                <a:solidFill>
                  <a:srgbClr val="171717"/>
                </a:solidFill>
                <a:latin typeface="Tahoma"/>
                <a:cs typeface="Tahoma"/>
              </a:rPr>
              <a:t>TAMAN</a:t>
            </a:r>
            <a:r>
              <a:rPr sz="1200" spc="-30" dirty="0">
                <a:solidFill>
                  <a:srgbClr val="171717"/>
                </a:solidFill>
                <a:latin typeface="Tahoma"/>
                <a:cs typeface="Tahoma"/>
              </a:rPr>
              <a:t> </a:t>
            </a:r>
            <a:r>
              <a:rPr sz="1200" spc="-5" dirty="0">
                <a:solidFill>
                  <a:srgbClr val="171717"/>
                </a:solidFill>
                <a:latin typeface="Tahoma"/>
                <a:cs typeface="Tahoma"/>
              </a:rPr>
              <a:t>SETIA</a:t>
            </a:r>
            <a:r>
              <a:rPr sz="1200" spc="-75" dirty="0">
                <a:solidFill>
                  <a:srgbClr val="171717"/>
                </a:solidFill>
                <a:latin typeface="Tahoma"/>
                <a:cs typeface="Tahoma"/>
              </a:rPr>
              <a:t> </a:t>
            </a:r>
            <a:r>
              <a:rPr sz="1200" dirty="0">
                <a:solidFill>
                  <a:srgbClr val="171717"/>
                </a:solidFill>
                <a:latin typeface="Tahoma"/>
                <a:cs typeface="Tahoma"/>
              </a:rPr>
              <a:t>2</a:t>
            </a:r>
            <a:endParaRPr sz="1200" dirty="0">
              <a:latin typeface="Tahoma"/>
              <a:cs typeface="Tahoma"/>
            </a:endParaRPr>
          </a:p>
          <a:p>
            <a:pPr marL="288290" indent="-276225">
              <a:lnSpc>
                <a:spcPct val="100000"/>
              </a:lnSpc>
              <a:buClr>
                <a:srgbClr val="000000"/>
              </a:buClr>
              <a:buAutoNum type="arabicPeriod"/>
              <a:tabLst>
                <a:tab pos="288925" algn="l"/>
              </a:tabLst>
            </a:pPr>
            <a:r>
              <a:rPr sz="1200" spc="-105" dirty="0">
                <a:solidFill>
                  <a:srgbClr val="171717"/>
                </a:solidFill>
                <a:latin typeface="Tahoma"/>
                <a:cs typeface="Tahoma"/>
              </a:rPr>
              <a:t>T</a:t>
            </a:r>
            <a:r>
              <a:rPr sz="1200" spc="-25" dirty="0">
                <a:solidFill>
                  <a:srgbClr val="171717"/>
                </a:solidFill>
                <a:latin typeface="Tahoma"/>
                <a:cs typeface="Tahoma"/>
              </a:rPr>
              <a:t>AMA</a:t>
            </a:r>
            <a:r>
              <a:rPr sz="1200" dirty="0">
                <a:solidFill>
                  <a:srgbClr val="171717"/>
                </a:solidFill>
                <a:latin typeface="Tahoma"/>
                <a:cs typeface="Tahoma"/>
              </a:rPr>
              <a:t>N</a:t>
            </a:r>
            <a:r>
              <a:rPr sz="1200" spc="-5" dirty="0">
                <a:solidFill>
                  <a:srgbClr val="171717"/>
                </a:solidFill>
                <a:latin typeface="Tahoma"/>
                <a:cs typeface="Tahoma"/>
              </a:rPr>
              <a:t> </a:t>
            </a:r>
            <a:r>
              <a:rPr sz="1200" dirty="0">
                <a:solidFill>
                  <a:srgbClr val="171717"/>
                </a:solidFill>
                <a:latin typeface="Tahoma"/>
                <a:cs typeface="Tahoma"/>
              </a:rPr>
              <a:t>SRI</a:t>
            </a:r>
            <a:r>
              <a:rPr sz="1200" spc="-140" dirty="0">
                <a:solidFill>
                  <a:srgbClr val="171717"/>
                </a:solidFill>
                <a:latin typeface="Tahoma"/>
                <a:cs typeface="Tahoma"/>
              </a:rPr>
              <a:t> </a:t>
            </a:r>
            <a:r>
              <a:rPr sz="1200" dirty="0">
                <a:solidFill>
                  <a:srgbClr val="171717"/>
                </a:solidFill>
                <a:latin typeface="Tahoma"/>
                <a:cs typeface="Tahoma"/>
              </a:rPr>
              <a:t>GEM</a:t>
            </a:r>
            <a:r>
              <a:rPr sz="1200" spc="-10" dirty="0">
                <a:solidFill>
                  <a:srgbClr val="171717"/>
                </a:solidFill>
                <a:latin typeface="Tahoma"/>
                <a:cs typeface="Tahoma"/>
              </a:rPr>
              <a:t>I</a:t>
            </a:r>
            <a:r>
              <a:rPr sz="1200" spc="-25" dirty="0">
                <a:solidFill>
                  <a:srgbClr val="171717"/>
                </a:solidFill>
                <a:latin typeface="Tahoma"/>
                <a:cs typeface="Tahoma"/>
              </a:rPr>
              <a:t>L</a:t>
            </a:r>
            <a:r>
              <a:rPr sz="1200" dirty="0">
                <a:solidFill>
                  <a:srgbClr val="171717"/>
                </a:solidFill>
                <a:latin typeface="Tahoma"/>
                <a:cs typeface="Tahoma"/>
              </a:rPr>
              <a:t>ANG</a:t>
            </a:r>
            <a:endParaRPr sz="1200" dirty="0">
              <a:latin typeface="Tahoma"/>
              <a:cs typeface="Tahoma"/>
            </a:endParaRPr>
          </a:p>
          <a:p>
            <a:pPr marL="241300" indent="-228600">
              <a:lnSpc>
                <a:spcPct val="100000"/>
              </a:lnSpc>
              <a:buClr>
                <a:srgbClr val="000000"/>
              </a:buClr>
              <a:buAutoNum type="arabicPeriod"/>
              <a:tabLst>
                <a:tab pos="241300" algn="l"/>
              </a:tabLst>
            </a:pPr>
            <a:r>
              <a:rPr sz="1200" spc="-105" dirty="0">
                <a:solidFill>
                  <a:srgbClr val="171717"/>
                </a:solidFill>
                <a:latin typeface="Tahoma"/>
                <a:cs typeface="Tahoma"/>
              </a:rPr>
              <a:t>T</a:t>
            </a:r>
            <a:r>
              <a:rPr sz="1200" spc="-25" dirty="0">
                <a:solidFill>
                  <a:srgbClr val="171717"/>
                </a:solidFill>
                <a:latin typeface="Tahoma"/>
                <a:cs typeface="Tahoma"/>
              </a:rPr>
              <a:t>AMA</a:t>
            </a:r>
            <a:r>
              <a:rPr sz="1200" dirty="0">
                <a:solidFill>
                  <a:srgbClr val="171717"/>
                </a:solidFill>
                <a:latin typeface="Tahoma"/>
                <a:cs typeface="Tahoma"/>
              </a:rPr>
              <a:t>N</a:t>
            </a:r>
            <a:r>
              <a:rPr sz="1200" spc="-5" dirty="0">
                <a:solidFill>
                  <a:srgbClr val="171717"/>
                </a:solidFill>
                <a:latin typeface="Tahoma"/>
                <a:cs typeface="Tahoma"/>
              </a:rPr>
              <a:t> </a:t>
            </a:r>
            <a:r>
              <a:rPr sz="1200" dirty="0">
                <a:solidFill>
                  <a:srgbClr val="171717"/>
                </a:solidFill>
                <a:latin typeface="Tahoma"/>
                <a:cs typeface="Tahoma"/>
              </a:rPr>
              <a:t>MUH</a:t>
            </a:r>
            <a:r>
              <a:rPr sz="1200" spc="-5" dirty="0">
                <a:solidFill>
                  <a:srgbClr val="171717"/>
                </a:solidFill>
                <a:latin typeface="Tahoma"/>
                <a:cs typeface="Tahoma"/>
              </a:rPr>
              <a:t>IBBA</a:t>
            </a:r>
            <a:r>
              <a:rPr sz="1200" dirty="0">
                <a:solidFill>
                  <a:srgbClr val="171717"/>
                </a:solidFill>
                <a:latin typeface="Tahoma"/>
                <a:cs typeface="Tahoma"/>
              </a:rPr>
              <a:t>H</a:t>
            </a:r>
            <a:r>
              <a:rPr sz="1200" spc="-130" dirty="0">
                <a:solidFill>
                  <a:srgbClr val="171717"/>
                </a:solidFill>
                <a:latin typeface="Tahoma"/>
                <a:cs typeface="Tahoma"/>
              </a:rPr>
              <a:t> </a:t>
            </a:r>
            <a:r>
              <a:rPr sz="1200" spc="-20" dirty="0">
                <a:solidFill>
                  <a:srgbClr val="171717"/>
                </a:solidFill>
                <a:latin typeface="Tahoma"/>
                <a:cs typeface="Tahoma"/>
              </a:rPr>
              <a:t>J</a:t>
            </a:r>
            <a:r>
              <a:rPr sz="1200" spc="-70" dirty="0">
                <a:solidFill>
                  <a:srgbClr val="171717"/>
                </a:solidFill>
                <a:latin typeface="Tahoma"/>
                <a:cs typeface="Tahoma"/>
              </a:rPr>
              <a:t>A</a:t>
            </a:r>
            <a:r>
              <a:rPr sz="1200" spc="-65" dirty="0">
                <a:solidFill>
                  <a:srgbClr val="171717"/>
                </a:solidFill>
                <a:latin typeface="Tahoma"/>
                <a:cs typeface="Tahoma"/>
              </a:rPr>
              <a:t>Y</a:t>
            </a:r>
            <a:r>
              <a:rPr sz="1200" dirty="0">
                <a:solidFill>
                  <a:srgbClr val="171717"/>
                </a:solidFill>
                <a:latin typeface="Tahoma"/>
                <a:cs typeface="Tahoma"/>
              </a:rPr>
              <a:t>A</a:t>
            </a:r>
            <a:endParaRPr sz="1200" dirty="0">
              <a:latin typeface="Tahoma"/>
              <a:cs typeface="Tahoma"/>
            </a:endParaRPr>
          </a:p>
          <a:p>
            <a:pPr marL="241300" indent="-228600">
              <a:lnSpc>
                <a:spcPct val="100000"/>
              </a:lnSpc>
              <a:buClr>
                <a:srgbClr val="000000"/>
              </a:buClr>
              <a:buAutoNum type="arabicPeriod"/>
              <a:tabLst>
                <a:tab pos="241300" algn="l"/>
              </a:tabLst>
            </a:pPr>
            <a:r>
              <a:rPr sz="1200" spc="-105" dirty="0">
                <a:solidFill>
                  <a:srgbClr val="171717"/>
                </a:solidFill>
                <a:latin typeface="Tahoma"/>
                <a:cs typeface="Tahoma"/>
              </a:rPr>
              <a:t>T</a:t>
            </a:r>
            <a:r>
              <a:rPr sz="1200" spc="-25" dirty="0">
                <a:solidFill>
                  <a:srgbClr val="171717"/>
                </a:solidFill>
                <a:latin typeface="Tahoma"/>
                <a:cs typeface="Tahoma"/>
              </a:rPr>
              <a:t>AMA</a:t>
            </a:r>
            <a:r>
              <a:rPr sz="1200" dirty="0">
                <a:solidFill>
                  <a:srgbClr val="171717"/>
                </a:solidFill>
                <a:latin typeface="Tahoma"/>
                <a:cs typeface="Tahoma"/>
              </a:rPr>
              <a:t>N</a:t>
            </a:r>
            <a:r>
              <a:rPr sz="1200" spc="-5" dirty="0">
                <a:solidFill>
                  <a:srgbClr val="171717"/>
                </a:solidFill>
                <a:latin typeface="Tahoma"/>
                <a:cs typeface="Tahoma"/>
              </a:rPr>
              <a:t> </a:t>
            </a:r>
            <a:r>
              <a:rPr sz="1200" dirty="0">
                <a:solidFill>
                  <a:srgbClr val="171717"/>
                </a:solidFill>
                <a:latin typeface="Tahoma"/>
                <a:cs typeface="Tahoma"/>
              </a:rPr>
              <a:t>SERI</a:t>
            </a:r>
            <a:r>
              <a:rPr sz="1200" spc="-35" dirty="0">
                <a:solidFill>
                  <a:srgbClr val="171717"/>
                </a:solidFill>
                <a:latin typeface="Tahoma"/>
                <a:cs typeface="Tahoma"/>
              </a:rPr>
              <a:t> </a:t>
            </a:r>
            <a:r>
              <a:rPr sz="1200" dirty="0">
                <a:solidFill>
                  <a:srgbClr val="171717"/>
                </a:solidFill>
                <a:latin typeface="Tahoma"/>
                <a:cs typeface="Tahoma"/>
              </a:rPr>
              <a:t>EMAS</a:t>
            </a:r>
            <a:r>
              <a:rPr sz="1200" spc="-145" dirty="0">
                <a:solidFill>
                  <a:srgbClr val="171717"/>
                </a:solidFill>
                <a:latin typeface="Tahoma"/>
                <a:cs typeface="Tahoma"/>
              </a:rPr>
              <a:t> </a:t>
            </a:r>
            <a:r>
              <a:rPr sz="1200" dirty="0">
                <a:solidFill>
                  <a:srgbClr val="171717"/>
                </a:solidFill>
                <a:latin typeface="Tahoma"/>
                <a:cs typeface="Tahoma"/>
              </a:rPr>
              <a:t>7</a:t>
            </a:r>
            <a:endParaRPr lang="en-US" sz="1200" dirty="0">
              <a:solidFill>
                <a:srgbClr val="171717"/>
              </a:solidFill>
              <a:latin typeface="Tahoma"/>
              <a:cs typeface="Tahoma"/>
            </a:endParaRPr>
          </a:p>
          <a:p>
            <a:pPr marL="241300" indent="-228600">
              <a:lnSpc>
                <a:spcPct val="100000"/>
              </a:lnSpc>
              <a:buClr>
                <a:srgbClr val="000000"/>
              </a:buClr>
              <a:buAutoNum type="arabicPeriod"/>
              <a:tabLst>
                <a:tab pos="241300" algn="l"/>
              </a:tabLst>
            </a:pPr>
            <a:r>
              <a:rPr lang="fi-FI" sz="1200" dirty="0">
                <a:latin typeface="Tahoma"/>
                <a:cs typeface="Tahoma"/>
              </a:rPr>
              <a:t>SUNGAI SENDOK</a:t>
            </a:r>
          </a:p>
          <a:p>
            <a:pPr marL="241300" indent="-228600">
              <a:lnSpc>
                <a:spcPct val="100000"/>
              </a:lnSpc>
              <a:buClr>
                <a:srgbClr val="000000"/>
              </a:buClr>
              <a:buAutoNum type="arabicPeriod"/>
              <a:tabLst>
                <a:tab pos="241300" algn="l"/>
              </a:tabLst>
            </a:pPr>
            <a:r>
              <a:rPr lang="fi-FI" sz="1200" dirty="0">
                <a:latin typeface="Tahoma"/>
                <a:cs typeface="Tahoma"/>
              </a:rPr>
              <a:t>TAMAN RIA INDAH</a:t>
            </a:r>
          </a:p>
          <a:p>
            <a:pPr marL="241300" indent="-228600">
              <a:lnSpc>
                <a:spcPct val="100000"/>
              </a:lnSpc>
              <a:buClr>
                <a:srgbClr val="000000"/>
              </a:buClr>
              <a:buAutoNum type="arabicPeriod"/>
              <a:tabLst>
                <a:tab pos="241300" algn="l"/>
              </a:tabLst>
            </a:pPr>
            <a:r>
              <a:rPr lang="fi-FI" sz="1200" dirty="0">
                <a:latin typeface="Tahoma"/>
                <a:cs typeface="Tahoma"/>
              </a:rPr>
              <a:t>TAMAN KASIH</a:t>
            </a:r>
          </a:p>
          <a:p>
            <a:r>
              <a:rPr lang="ms-MY" sz="1200" dirty="0">
                <a:effectLst/>
                <a:latin typeface="Tahoma" panose="020B0604030504040204" pitchFamily="34" charset="0"/>
                <a:ea typeface="Tahoma" panose="020B0604030504040204" pitchFamily="34" charset="0"/>
              </a:rPr>
              <a:t>23. TAMAN BUNGA ROS</a:t>
            </a:r>
            <a:endParaRPr lang="en-MY" sz="1200" dirty="0">
              <a:effectLst/>
              <a:latin typeface="Tahoma" panose="020B0604030504040204" pitchFamily="34" charset="0"/>
              <a:ea typeface="Tahoma" panose="020B0604030504040204" pitchFamily="34" charset="0"/>
            </a:endParaRPr>
          </a:p>
          <a:p>
            <a:r>
              <a:rPr lang="ms-MY" sz="1200" dirty="0">
                <a:effectLst/>
                <a:latin typeface="Tahoma" panose="020B0604030504040204" pitchFamily="34" charset="0"/>
                <a:ea typeface="Tahoma" panose="020B0604030504040204" pitchFamily="34" charset="0"/>
              </a:rPr>
              <a:t>24. TAMAN SINAR SELESA</a:t>
            </a:r>
            <a:endParaRPr lang="en-MY" sz="1200" dirty="0">
              <a:effectLst/>
              <a:latin typeface="Tahoma" panose="020B0604030504040204" pitchFamily="34" charset="0"/>
              <a:ea typeface="Tahoma" panose="020B0604030504040204" pitchFamily="34" charset="0"/>
            </a:endParaRPr>
          </a:p>
          <a:p>
            <a:pPr marL="241300" indent="-228600">
              <a:lnSpc>
                <a:spcPct val="100000"/>
              </a:lnSpc>
              <a:buClr>
                <a:srgbClr val="000000"/>
              </a:buClr>
              <a:buAutoNum type="arabicPeriod"/>
              <a:tabLst>
                <a:tab pos="241300" algn="l"/>
              </a:tabLst>
            </a:pPr>
            <a:endParaRPr lang="fi-FI" sz="1200" dirty="0">
              <a:latin typeface="Tahoma"/>
              <a:cs typeface="Tahoma"/>
            </a:endParaRPr>
          </a:p>
          <a:p>
            <a:pPr marL="241300" indent="-228600">
              <a:lnSpc>
                <a:spcPct val="100000"/>
              </a:lnSpc>
              <a:buClr>
                <a:srgbClr val="000000"/>
              </a:buClr>
              <a:buAutoNum type="arabicPeriod"/>
              <a:tabLst>
                <a:tab pos="241300" algn="l"/>
              </a:tabLst>
            </a:pPr>
            <a:endParaRPr sz="1200" dirty="0">
              <a:latin typeface="Tahoma"/>
              <a:cs typeface="Tahoma"/>
            </a:endParaRPr>
          </a:p>
        </p:txBody>
      </p:sp>
      <p:sp>
        <p:nvSpPr>
          <p:cNvPr id="6" name="object 4"/>
          <p:cNvSpPr txBox="1"/>
          <p:nvPr/>
        </p:nvSpPr>
        <p:spPr>
          <a:xfrm>
            <a:off x="6019800" y="2942437"/>
            <a:ext cx="2035354" cy="1033809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170180">
              <a:lnSpc>
                <a:spcPct val="106900"/>
              </a:lnSpc>
              <a:spcBef>
                <a:spcPts val="95"/>
              </a:spcBef>
            </a:pPr>
            <a:r>
              <a:rPr lang="en-US" sz="1200" spc="-5" dirty="0">
                <a:latin typeface="Tahoma"/>
                <a:cs typeface="Tahoma"/>
              </a:rPr>
              <a:t>PN JUARIAH BINTI SAREH</a:t>
            </a:r>
          </a:p>
          <a:p>
            <a:pPr marL="12700" marR="170180">
              <a:lnSpc>
                <a:spcPct val="106900"/>
              </a:lnSpc>
              <a:spcBef>
                <a:spcPts val="95"/>
              </a:spcBef>
            </a:pPr>
            <a:r>
              <a:rPr lang="en-US" sz="1200" spc="-5" dirty="0">
                <a:latin typeface="Tahoma"/>
                <a:cs typeface="Tahoma"/>
              </a:rPr>
              <a:t>NO 31, JALAN HARMONI 3,</a:t>
            </a:r>
          </a:p>
          <a:p>
            <a:pPr marL="12700" marR="170180">
              <a:lnSpc>
                <a:spcPct val="106900"/>
              </a:lnSpc>
              <a:spcBef>
                <a:spcPts val="95"/>
              </a:spcBef>
            </a:pPr>
            <a:r>
              <a:rPr lang="en-US" sz="1200" spc="-5" dirty="0">
                <a:latin typeface="Tahoma"/>
                <a:cs typeface="Tahoma"/>
              </a:rPr>
              <a:t>TAMAN SIALANG,</a:t>
            </a:r>
          </a:p>
          <a:p>
            <a:pPr marL="12700" marR="170180">
              <a:lnSpc>
                <a:spcPct val="106900"/>
              </a:lnSpc>
              <a:spcBef>
                <a:spcPts val="95"/>
              </a:spcBef>
            </a:pPr>
            <a:r>
              <a:rPr lang="en-US" sz="1200" spc="-5" dirty="0">
                <a:latin typeface="Tahoma"/>
                <a:cs typeface="Tahoma"/>
              </a:rPr>
              <a:t>84900 TANGKAK, JOHOR</a:t>
            </a:r>
          </a:p>
          <a:p>
            <a:pPr marL="12700" marR="170180">
              <a:lnSpc>
                <a:spcPct val="106900"/>
              </a:lnSpc>
              <a:spcBef>
                <a:spcPts val="95"/>
              </a:spcBef>
            </a:pPr>
            <a:r>
              <a:rPr lang="en-US" sz="1200" spc="-5" dirty="0">
                <a:latin typeface="Tahoma"/>
                <a:cs typeface="Tahoma"/>
              </a:rPr>
              <a:t>013-6376974</a:t>
            </a:r>
            <a:endParaRPr sz="1200" dirty="0">
              <a:latin typeface="Tahoma"/>
              <a:cs typeface="Tahoma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F7881312-258C-0879-7C10-E69068B212C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2200" y="1047750"/>
            <a:ext cx="1295400" cy="1728216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32891" y="251586"/>
            <a:ext cx="213868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5" dirty="0"/>
              <a:t>Z</a:t>
            </a:r>
            <a:r>
              <a:rPr sz="1800" dirty="0"/>
              <a:t>ON</a:t>
            </a:r>
            <a:r>
              <a:rPr sz="1800" spc="-15" dirty="0"/>
              <a:t> </a:t>
            </a:r>
            <a:r>
              <a:rPr sz="1800" dirty="0"/>
              <a:t>11</a:t>
            </a:r>
            <a:r>
              <a:rPr sz="1800" spc="-5" dirty="0"/>
              <a:t> </a:t>
            </a:r>
            <a:r>
              <a:rPr sz="1800" dirty="0"/>
              <a:t>:</a:t>
            </a:r>
            <a:r>
              <a:rPr sz="1800" spc="-125" dirty="0"/>
              <a:t> </a:t>
            </a:r>
            <a:r>
              <a:rPr sz="1800" spc="-5" dirty="0"/>
              <a:t>RAWA</a:t>
            </a:r>
            <a:r>
              <a:rPr sz="1800" spc="5" dirty="0"/>
              <a:t>N</a:t>
            </a:r>
            <a:r>
              <a:rPr sz="1800" dirty="0"/>
              <a:t>G</a:t>
            </a:r>
            <a:endParaRPr sz="1800"/>
          </a:p>
        </p:txBody>
      </p:sp>
      <p:sp>
        <p:nvSpPr>
          <p:cNvPr id="3" name="object 3"/>
          <p:cNvSpPr txBox="1"/>
          <p:nvPr/>
        </p:nvSpPr>
        <p:spPr>
          <a:xfrm>
            <a:off x="601362" y="631773"/>
            <a:ext cx="1985645" cy="481413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41300" indent="-228600">
              <a:lnSpc>
                <a:spcPct val="100000"/>
              </a:lnSpc>
              <a:spcBef>
                <a:spcPts val="100"/>
              </a:spcBef>
              <a:buClr>
                <a:srgbClr val="000000"/>
              </a:buClr>
              <a:buAutoNum type="arabicPeriod"/>
              <a:tabLst>
                <a:tab pos="241300" algn="l"/>
              </a:tabLst>
            </a:pPr>
            <a:r>
              <a:rPr sz="1200" spc="-40" dirty="0">
                <a:solidFill>
                  <a:srgbClr val="171717"/>
                </a:solidFill>
                <a:latin typeface="Tahoma"/>
                <a:cs typeface="Tahoma"/>
              </a:rPr>
              <a:t>TAMAN</a:t>
            </a:r>
            <a:r>
              <a:rPr sz="1200" spc="-35" dirty="0">
                <a:solidFill>
                  <a:srgbClr val="171717"/>
                </a:solidFill>
                <a:latin typeface="Tahoma"/>
                <a:cs typeface="Tahoma"/>
              </a:rPr>
              <a:t> </a:t>
            </a:r>
            <a:r>
              <a:rPr sz="1200" spc="-5" dirty="0">
                <a:solidFill>
                  <a:srgbClr val="171717"/>
                </a:solidFill>
                <a:latin typeface="Tahoma"/>
                <a:cs typeface="Tahoma"/>
              </a:rPr>
              <a:t>SELESA</a:t>
            </a:r>
            <a:endParaRPr sz="1200" dirty="0">
              <a:latin typeface="Tahoma"/>
              <a:cs typeface="Tahoma"/>
            </a:endParaRPr>
          </a:p>
          <a:p>
            <a:pPr marL="241300" indent="-228600">
              <a:lnSpc>
                <a:spcPct val="100000"/>
              </a:lnSpc>
              <a:buClr>
                <a:srgbClr val="000000"/>
              </a:buClr>
              <a:buAutoNum type="arabicPeriod"/>
              <a:tabLst>
                <a:tab pos="241300" algn="l"/>
              </a:tabLst>
            </a:pPr>
            <a:r>
              <a:rPr sz="1200" spc="-105" dirty="0">
                <a:solidFill>
                  <a:srgbClr val="171717"/>
                </a:solidFill>
                <a:latin typeface="Tahoma"/>
                <a:cs typeface="Tahoma"/>
              </a:rPr>
              <a:t>T</a:t>
            </a:r>
            <a:r>
              <a:rPr sz="1200" spc="-25" dirty="0">
                <a:solidFill>
                  <a:srgbClr val="171717"/>
                </a:solidFill>
                <a:latin typeface="Tahoma"/>
                <a:cs typeface="Tahoma"/>
              </a:rPr>
              <a:t>AMA</a:t>
            </a:r>
            <a:r>
              <a:rPr sz="1200" dirty="0">
                <a:solidFill>
                  <a:srgbClr val="171717"/>
                </a:solidFill>
                <a:latin typeface="Tahoma"/>
                <a:cs typeface="Tahoma"/>
              </a:rPr>
              <a:t>N</a:t>
            </a:r>
            <a:r>
              <a:rPr sz="1200" spc="-5" dirty="0">
                <a:solidFill>
                  <a:srgbClr val="171717"/>
                </a:solidFill>
                <a:latin typeface="Tahoma"/>
                <a:cs typeface="Tahoma"/>
              </a:rPr>
              <a:t> </a:t>
            </a:r>
            <a:r>
              <a:rPr sz="1200" dirty="0">
                <a:solidFill>
                  <a:srgbClr val="171717"/>
                </a:solidFill>
                <a:latin typeface="Tahoma"/>
                <a:cs typeface="Tahoma"/>
              </a:rPr>
              <a:t>SELE</a:t>
            </a:r>
            <a:r>
              <a:rPr sz="1200" spc="-10" dirty="0">
                <a:solidFill>
                  <a:srgbClr val="171717"/>
                </a:solidFill>
                <a:latin typeface="Tahoma"/>
                <a:cs typeface="Tahoma"/>
              </a:rPr>
              <a:t>S</a:t>
            </a:r>
            <a:r>
              <a:rPr sz="1200" dirty="0">
                <a:solidFill>
                  <a:srgbClr val="171717"/>
                </a:solidFill>
                <a:latin typeface="Tahoma"/>
                <a:cs typeface="Tahoma"/>
              </a:rPr>
              <a:t>A</a:t>
            </a:r>
            <a:r>
              <a:rPr sz="1200" spc="-195" dirty="0">
                <a:solidFill>
                  <a:srgbClr val="171717"/>
                </a:solidFill>
                <a:latin typeface="Tahoma"/>
                <a:cs typeface="Tahoma"/>
              </a:rPr>
              <a:t> </a:t>
            </a:r>
            <a:r>
              <a:rPr sz="1200" dirty="0">
                <a:solidFill>
                  <a:srgbClr val="171717"/>
                </a:solidFill>
                <a:latin typeface="Tahoma"/>
                <a:cs typeface="Tahoma"/>
              </a:rPr>
              <a:t>2</a:t>
            </a:r>
            <a:endParaRPr sz="1200" dirty="0">
              <a:latin typeface="Tahoma"/>
              <a:cs typeface="Tahoma"/>
            </a:endParaRPr>
          </a:p>
          <a:p>
            <a:pPr marL="241300" indent="-228600">
              <a:lnSpc>
                <a:spcPct val="100000"/>
              </a:lnSpc>
              <a:buClr>
                <a:srgbClr val="000000"/>
              </a:buClr>
              <a:buAutoNum type="arabicPeriod"/>
              <a:tabLst>
                <a:tab pos="241300" algn="l"/>
              </a:tabLst>
            </a:pPr>
            <a:r>
              <a:rPr sz="1200" spc="-105" dirty="0">
                <a:solidFill>
                  <a:srgbClr val="171717"/>
                </a:solidFill>
                <a:latin typeface="Tahoma"/>
                <a:cs typeface="Tahoma"/>
              </a:rPr>
              <a:t>T</a:t>
            </a:r>
            <a:r>
              <a:rPr sz="1200" spc="-25" dirty="0">
                <a:solidFill>
                  <a:srgbClr val="171717"/>
                </a:solidFill>
                <a:latin typeface="Tahoma"/>
                <a:cs typeface="Tahoma"/>
              </a:rPr>
              <a:t>AMA</a:t>
            </a:r>
            <a:r>
              <a:rPr sz="1200" dirty="0">
                <a:solidFill>
                  <a:srgbClr val="171717"/>
                </a:solidFill>
                <a:latin typeface="Tahoma"/>
                <a:cs typeface="Tahoma"/>
              </a:rPr>
              <a:t>N</a:t>
            </a:r>
            <a:r>
              <a:rPr sz="1200" spc="-5" dirty="0">
                <a:solidFill>
                  <a:srgbClr val="171717"/>
                </a:solidFill>
                <a:latin typeface="Tahoma"/>
                <a:cs typeface="Tahoma"/>
              </a:rPr>
              <a:t> </a:t>
            </a:r>
            <a:r>
              <a:rPr sz="1200" dirty="0">
                <a:solidFill>
                  <a:srgbClr val="171717"/>
                </a:solidFill>
                <a:latin typeface="Tahoma"/>
                <a:cs typeface="Tahoma"/>
              </a:rPr>
              <a:t>SELE</a:t>
            </a:r>
            <a:r>
              <a:rPr sz="1200" spc="-10" dirty="0">
                <a:solidFill>
                  <a:srgbClr val="171717"/>
                </a:solidFill>
                <a:latin typeface="Tahoma"/>
                <a:cs typeface="Tahoma"/>
              </a:rPr>
              <a:t>S</a:t>
            </a:r>
            <a:r>
              <a:rPr sz="1200" dirty="0">
                <a:solidFill>
                  <a:srgbClr val="171717"/>
                </a:solidFill>
                <a:latin typeface="Tahoma"/>
                <a:cs typeface="Tahoma"/>
              </a:rPr>
              <a:t>A</a:t>
            </a:r>
            <a:r>
              <a:rPr sz="1200" spc="-220" dirty="0">
                <a:solidFill>
                  <a:srgbClr val="171717"/>
                </a:solidFill>
                <a:latin typeface="Tahoma"/>
                <a:cs typeface="Tahoma"/>
              </a:rPr>
              <a:t> </a:t>
            </a:r>
            <a:r>
              <a:rPr sz="1200" dirty="0">
                <a:solidFill>
                  <a:srgbClr val="171717"/>
                </a:solidFill>
                <a:latin typeface="Tahoma"/>
                <a:cs typeface="Tahoma"/>
              </a:rPr>
              <a:t>3</a:t>
            </a:r>
            <a:endParaRPr sz="1200" dirty="0">
              <a:latin typeface="Tahoma"/>
              <a:cs typeface="Tahoma"/>
            </a:endParaRPr>
          </a:p>
          <a:p>
            <a:pPr marL="241300" indent="-228600">
              <a:lnSpc>
                <a:spcPct val="100000"/>
              </a:lnSpc>
              <a:buClr>
                <a:srgbClr val="000000"/>
              </a:buClr>
              <a:buAutoNum type="arabicPeriod"/>
              <a:tabLst>
                <a:tab pos="241300" algn="l"/>
              </a:tabLst>
            </a:pPr>
            <a:r>
              <a:rPr sz="1200" spc="-105" dirty="0">
                <a:solidFill>
                  <a:srgbClr val="171717"/>
                </a:solidFill>
                <a:latin typeface="Tahoma"/>
                <a:cs typeface="Tahoma"/>
              </a:rPr>
              <a:t>T</a:t>
            </a:r>
            <a:r>
              <a:rPr sz="1200" spc="-25" dirty="0">
                <a:solidFill>
                  <a:srgbClr val="171717"/>
                </a:solidFill>
                <a:latin typeface="Tahoma"/>
                <a:cs typeface="Tahoma"/>
              </a:rPr>
              <a:t>A</a:t>
            </a:r>
            <a:r>
              <a:rPr sz="1200" spc="-30" dirty="0">
                <a:solidFill>
                  <a:srgbClr val="171717"/>
                </a:solidFill>
                <a:latin typeface="Tahoma"/>
                <a:cs typeface="Tahoma"/>
              </a:rPr>
              <a:t>M</a:t>
            </a:r>
            <a:r>
              <a:rPr sz="1200" spc="-25" dirty="0">
                <a:solidFill>
                  <a:srgbClr val="171717"/>
                </a:solidFill>
                <a:latin typeface="Tahoma"/>
                <a:cs typeface="Tahoma"/>
              </a:rPr>
              <a:t>A</a:t>
            </a:r>
            <a:r>
              <a:rPr sz="1200" dirty="0">
                <a:solidFill>
                  <a:srgbClr val="171717"/>
                </a:solidFill>
                <a:latin typeface="Tahoma"/>
                <a:cs typeface="Tahoma"/>
              </a:rPr>
              <a:t>N</a:t>
            </a:r>
            <a:r>
              <a:rPr sz="1200" spc="-5" dirty="0">
                <a:solidFill>
                  <a:srgbClr val="171717"/>
                </a:solidFill>
                <a:latin typeface="Tahoma"/>
                <a:cs typeface="Tahoma"/>
              </a:rPr>
              <a:t> SELE</a:t>
            </a:r>
            <a:r>
              <a:rPr sz="1200" spc="-15" dirty="0">
                <a:solidFill>
                  <a:srgbClr val="171717"/>
                </a:solidFill>
                <a:latin typeface="Tahoma"/>
                <a:cs typeface="Tahoma"/>
              </a:rPr>
              <a:t>S</a:t>
            </a:r>
            <a:r>
              <a:rPr sz="1200" dirty="0">
                <a:solidFill>
                  <a:srgbClr val="171717"/>
                </a:solidFill>
                <a:latin typeface="Tahoma"/>
                <a:cs typeface="Tahoma"/>
              </a:rPr>
              <a:t>A</a:t>
            </a:r>
            <a:r>
              <a:rPr sz="1200" spc="-140" dirty="0">
                <a:solidFill>
                  <a:srgbClr val="171717"/>
                </a:solidFill>
                <a:latin typeface="Tahoma"/>
                <a:cs typeface="Tahoma"/>
              </a:rPr>
              <a:t> </a:t>
            </a:r>
            <a:r>
              <a:rPr sz="1200" dirty="0">
                <a:solidFill>
                  <a:srgbClr val="171717"/>
                </a:solidFill>
                <a:latin typeface="Tahoma"/>
                <a:cs typeface="Tahoma"/>
              </a:rPr>
              <a:t>4</a:t>
            </a:r>
            <a:endParaRPr sz="1200" dirty="0">
              <a:latin typeface="Tahoma"/>
              <a:cs typeface="Tahoma"/>
            </a:endParaRPr>
          </a:p>
          <a:p>
            <a:pPr marL="241300" indent="-228600">
              <a:lnSpc>
                <a:spcPct val="100000"/>
              </a:lnSpc>
              <a:buClr>
                <a:srgbClr val="000000"/>
              </a:buClr>
              <a:buAutoNum type="arabicPeriod"/>
              <a:tabLst>
                <a:tab pos="241300" algn="l"/>
              </a:tabLst>
            </a:pPr>
            <a:r>
              <a:rPr sz="1200" spc="-105" dirty="0">
                <a:solidFill>
                  <a:srgbClr val="171717"/>
                </a:solidFill>
                <a:latin typeface="Tahoma"/>
                <a:cs typeface="Tahoma"/>
              </a:rPr>
              <a:t>T</a:t>
            </a:r>
            <a:r>
              <a:rPr sz="1200" spc="-25" dirty="0">
                <a:solidFill>
                  <a:srgbClr val="171717"/>
                </a:solidFill>
                <a:latin typeface="Tahoma"/>
                <a:cs typeface="Tahoma"/>
              </a:rPr>
              <a:t>AMA</a:t>
            </a:r>
            <a:r>
              <a:rPr sz="1200" dirty="0">
                <a:solidFill>
                  <a:srgbClr val="171717"/>
                </a:solidFill>
                <a:latin typeface="Tahoma"/>
                <a:cs typeface="Tahoma"/>
              </a:rPr>
              <a:t>N</a:t>
            </a:r>
            <a:r>
              <a:rPr sz="1200" spc="-5" dirty="0">
                <a:solidFill>
                  <a:srgbClr val="171717"/>
                </a:solidFill>
                <a:latin typeface="Tahoma"/>
                <a:cs typeface="Tahoma"/>
              </a:rPr>
              <a:t> </a:t>
            </a:r>
            <a:r>
              <a:rPr sz="1200" dirty="0">
                <a:solidFill>
                  <a:srgbClr val="171717"/>
                </a:solidFill>
                <a:latin typeface="Tahoma"/>
                <a:cs typeface="Tahoma"/>
              </a:rPr>
              <a:t>SELE</a:t>
            </a:r>
            <a:r>
              <a:rPr sz="1200" spc="-10" dirty="0">
                <a:solidFill>
                  <a:srgbClr val="171717"/>
                </a:solidFill>
                <a:latin typeface="Tahoma"/>
                <a:cs typeface="Tahoma"/>
              </a:rPr>
              <a:t>S</a:t>
            </a:r>
            <a:r>
              <a:rPr sz="1200" dirty="0">
                <a:solidFill>
                  <a:srgbClr val="171717"/>
                </a:solidFill>
                <a:latin typeface="Tahoma"/>
                <a:cs typeface="Tahoma"/>
              </a:rPr>
              <a:t>A</a:t>
            </a:r>
            <a:r>
              <a:rPr sz="1200" spc="-135" dirty="0">
                <a:solidFill>
                  <a:srgbClr val="171717"/>
                </a:solidFill>
                <a:latin typeface="Tahoma"/>
                <a:cs typeface="Tahoma"/>
              </a:rPr>
              <a:t> </a:t>
            </a:r>
            <a:r>
              <a:rPr sz="1200" dirty="0">
                <a:solidFill>
                  <a:srgbClr val="171717"/>
                </a:solidFill>
                <a:latin typeface="Tahoma"/>
                <a:cs typeface="Tahoma"/>
              </a:rPr>
              <a:t>5</a:t>
            </a:r>
            <a:endParaRPr sz="1200" dirty="0">
              <a:latin typeface="Tahoma"/>
              <a:cs typeface="Tahoma"/>
            </a:endParaRPr>
          </a:p>
          <a:p>
            <a:pPr marL="241300" indent="-228600">
              <a:lnSpc>
                <a:spcPct val="100000"/>
              </a:lnSpc>
              <a:buClr>
                <a:srgbClr val="000000"/>
              </a:buClr>
              <a:buAutoNum type="arabicPeriod"/>
              <a:tabLst>
                <a:tab pos="241300" algn="l"/>
              </a:tabLst>
            </a:pPr>
            <a:r>
              <a:rPr sz="1200" spc="-40" dirty="0">
                <a:solidFill>
                  <a:srgbClr val="171717"/>
                </a:solidFill>
                <a:latin typeface="Tahoma"/>
                <a:cs typeface="Tahoma"/>
              </a:rPr>
              <a:t>TAMAN SAYANG</a:t>
            </a:r>
            <a:endParaRPr sz="1200" dirty="0">
              <a:latin typeface="Tahoma"/>
              <a:cs typeface="Tahoma"/>
            </a:endParaRPr>
          </a:p>
          <a:p>
            <a:pPr marL="241300" indent="-228600">
              <a:lnSpc>
                <a:spcPct val="100000"/>
              </a:lnSpc>
              <a:buClr>
                <a:srgbClr val="000000"/>
              </a:buClr>
              <a:buAutoNum type="arabicPeriod"/>
              <a:tabLst>
                <a:tab pos="241300" algn="l"/>
              </a:tabLst>
            </a:pPr>
            <a:r>
              <a:rPr sz="1200" spc="-40" dirty="0">
                <a:solidFill>
                  <a:srgbClr val="171717"/>
                </a:solidFill>
                <a:latin typeface="Tahoma"/>
                <a:cs typeface="Tahoma"/>
              </a:rPr>
              <a:t>TAMAN</a:t>
            </a:r>
            <a:r>
              <a:rPr sz="1200" spc="-30" dirty="0">
                <a:solidFill>
                  <a:srgbClr val="171717"/>
                </a:solidFill>
                <a:latin typeface="Tahoma"/>
                <a:cs typeface="Tahoma"/>
              </a:rPr>
              <a:t> </a:t>
            </a:r>
            <a:r>
              <a:rPr sz="1200" spc="-40" dirty="0">
                <a:solidFill>
                  <a:srgbClr val="171717"/>
                </a:solidFill>
                <a:latin typeface="Tahoma"/>
                <a:cs typeface="Tahoma"/>
              </a:rPr>
              <a:t>SAYANG</a:t>
            </a:r>
            <a:r>
              <a:rPr sz="1200" spc="-45" dirty="0">
                <a:solidFill>
                  <a:srgbClr val="171717"/>
                </a:solidFill>
                <a:latin typeface="Tahoma"/>
                <a:cs typeface="Tahoma"/>
              </a:rPr>
              <a:t> </a:t>
            </a:r>
            <a:r>
              <a:rPr sz="1200" dirty="0">
                <a:solidFill>
                  <a:srgbClr val="171717"/>
                </a:solidFill>
                <a:latin typeface="Tahoma"/>
                <a:cs typeface="Tahoma"/>
              </a:rPr>
              <a:t>2</a:t>
            </a:r>
            <a:endParaRPr sz="1200" dirty="0">
              <a:latin typeface="Tahoma"/>
              <a:cs typeface="Tahoma"/>
            </a:endParaRPr>
          </a:p>
          <a:p>
            <a:pPr marL="241300" indent="-228600">
              <a:lnSpc>
                <a:spcPct val="100000"/>
              </a:lnSpc>
              <a:buClr>
                <a:srgbClr val="000000"/>
              </a:buClr>
              <a:buAutoNum type="arabicPeriod"/>
              <a:tabLst>
                <a:tab pos="241300" algn="l"/>
              </a:tabLst>
            </a:pPr>
            <a:r>
              <a:rPr sz="1200" spc="-40" dirty="0">
                <a:solidFill>
                  <a:srgbClr val="171717"/>
                </a:solidFill>
                <a:latin typeface="Tahoma"/>
                <a:cs typeface="Tahoma"/>
              </a:rPr>
              <a:t>TAMAN</a:t>
            </a:r>
            <a:r>
              <a:rPr sz="1200" spc="-45" dirty="0">
                <a:solidFill>
                  <a:srgbClr val="171717"/>
                </a:solidFill>
                <a:latin typeface="Tahoma"/>
                <a:cs typeface="Tahoma"/>
              </a:rPr>
              <a:t> </a:t>
            </a:r>
            <a:r>
              <a:rPr sz="1200" spc="-5" dirty="0">
                <a:solidFill>
                  <a:srgbClr val="171717"/>
                </a:solidFill>
                <a:latin typeface="Tahoma"/>
                <a:cs typeface="Tahoma"/>
              </a:rPr>
              <a:t>BUDI</a:t>
            </a:r>
            <a:endParaRPr sz="1200" dirty="0">
              <a:latin typeface="Tahoma"/>
              <a:cs typeface="Tahoma"/>
            </a:endParaRPr>
          </a:p>
          <a:p>
            <a:pPr marL="241300" indent="-228600">
              <a:lnSpc>
                <a:spcPct val="100000"/>
              </a:lnSpc>
              <a:buClr>
                <a:srgbClr val="000000"/>
              </a:buClr>
              <a:buAutoNum type="arabicPeriod"/>
              <a:tabLst>
                <a:tab pos="241300" algn="l"/>
              </a:tabLst>
            </a:pPr>
            <a:r>
              <a:rPr sz="1200" spc="-40" dirty="0">
                <a:solidFill>
                  <a:srgbClr val="171717"/>
                </a:solidFill>
                <a:latin typeface="Tahoma"/>
                <a:cs typeface="Tahoma"/>
              </a:rPr>
              <a:t>TAMAN </a:t>
            </a:r>
            <a:r>
              <a:rPr sz="1200" spc="-5" dirty="0">
                <a:solidFill>
                  <a:srgbClr val="171717"/>
                </a:solidFill>
                <a:latin typeface="Tahoma"/>
                <a:cs typeface="Tahoma"/>
              </a:rPr>
              <a:t>BAIDURI</a:t>
            </a:r>
            <a:endParaRPr sz="1200" dirty="0">
              <a:latin typeface="Tahoma"/>
              <a:cs typeface="Tahoma"/>
            </a:endParaRPr>
          </a:p>
          <a:p>
            <a:pPr marL="241300" indent="-228600">
              <a:lnSpc>
                <a:spcPct val="100000"/>
              </a:lnSpc>
              <a:spcBef>
                <a:spcPts val="5"/>
              </a:spcBef>
              <a:buClr>
                <a:srgbClr val="000000"/>
              </a:buClr>
              <a:buAutoNum type="arabicPeriod"/>
              <a:tabLst>
                <a:tab pos="241300" algn="l"/>
              </a:tabLst>
            </a:pPr>
            <a:r>
              <a:rPr sz="1200" spc="-40" dirty="0">
                <a:solidFill>
                  <a:srgbClr val="171717"/>
                </a:solidFill>
                <a:latin typeface="Tahoma"/>
                <a:cs typeface="Tahoma"/>
              </a:rPr>
              <a:t>TAMAN </a:t>
            </a:r>
            <a:r>
              <a:rPr sz="1200" spc="-25" dirty="0">
                <a:solidFill>
                  <a:srgbClr val="171717"/>
                </a:solidFill>
                <a:latin typeface="Tahoma"/>
                <a:cs typeface="Tahoma"/>
              </a:rPr>
              <a:t>MAWAR</a:t>
            </a:r>
            <a:endParaRPr sz="1200" dirty="0">
              <a:latin typeface="Tahoma"/>
              <a:cs typeface="Tahoma"/>
            </a:endParaRPr>
          </a:p>
          <a:p>
            <a:pPr marL="241300" indent="-228600">
              <a:lnSpc>
                <a:spcPct val="100000"/>
              </a:lnSpc>
              <a:buClr>
                <a:srgbClr val="000000"/>
              </a:buClr>
              <a:buAutoNum type="arabicPeriod"/>
              <a:tabLst>
                <a:tab pos="241300" algn="l"/>
              </a:tabLst>
            </a:pPr>
            <a:r>
              <a:rPr sz="1200" spc="-40" dirty="0">
                <a:solidFill>
                  <a:srgbClr val="171717"/>
                </a:solidFill>
                <a:latin typeface="Tahoma"/>
                <a:cs typeface="Tahoma"/>
              </a:rPr>
              <a:t>TAMAN </a:t>
            </a:r>
            <a:r>
              <a:rPr sz="1200" spc="-5" dirty="0">
                <a:solidFill>
                  <a:srgbClr val="171717"/>
                </a:solidFill>
                <a:latin typeface="Tahoma"/>
                <a:cs typeface="Tahoma"/>
              </a:rPr>
              <a:t>CEMERLANG</a:t>
            </a:r>
            <a:endParaRPr sz="1200" dirty="0">
              <a:latin typeface="Tahoma"/>
              <a:cs typeface="Tahoma"/>
            </a:endParaRPr>
          </a:p>
          <a:p>
            <a:pPr marL="241300" indent="-228600">
              <a:lnSpc>
                <a:spcPct val="100000"/>
              </a:lnSpc>
              <a:buClr>
                <a:srgbClr val="000000"/>
              </a:buClr>
              <a:buAutoNum type="arabicPeriod"/>
              <a:tabLst>
                <a:tab pos="241300" algn="l"/>
              </a:tabLst>
            </a:pPr>
            <a:r>
              <a:rPr sz="1200" spc="-40" dirty="0">
                <a:solidFill>
                  <a:srgbClr val="171717"/>
                </a:solidFill>
                <a:latin typeface="Tahoma"/>
                <a:cs typeface="Tahoma"/>
              </a:rPr>
              <a:t>TAMAN</a:t>
            </a:r>
            <a:r>
              <a:rPr sz="1200" spc="-30" dirty="0">
                <a:solidFill>
                  <a:srgbClr val="171717"/>
                </a:solidFill>
                <a:latin typeface="Tahoma"/>
                <a:cs typeface="Tahoma"/>
              </a:rPr>
              <a:t> </a:t>
            </a:r>
            <a:r>
              <a:rPr sz="1200" spc="-5" dirty="0">
                <a:solidFill>
                  <a:srgbClr val="171717"/>
                </a:solidFill>
                <a:latin typeface="Tahoma"/>
                <a:cs typeface="Tahoma"/>
              </a:rPr>
              <a:t>CEMERLANG</a:t>
            </a:r>
            <a:r>
              <a:rPr sz="1200" spc="-80" dirty="0">
                <a:solidFill>
                  <a:srgbClr val="171717"/>
                </a:solidFill>
                <a:latin typeface="Tahoma"/>
                <a:cs typeface="Tahoma"/>
              </a:rPr>
              <a:t> </a:t>
            </a:r>
            <a:r>
              <a:rPr sz="1200" dirty="0">
                <a:solidFill>
                  <a:srgbClr val="171717"/>
                </a:solidFill>
                <a:latin typeface="Tahoma"/>
                <a:cs typeface="Tahoma"/>
              </a:rPr>
              <a:t>2</a:t>
            </a:r>
            <a:endParaRPr sz="1200" dirty="0">
              <a:latin typeface="Tahoma"/>
              <a:cs typeface="Tahoma"/>
            </a:endParaRPr>
          </a:p>
          <a:p>
            <a:pPr marL="241300" indent="-228600">
              <a:lnSpc>
                <a:spcPct val="100000"/>
              </a:lnSpc>
              <a:buClr>
                <a:srgbClr val="000000"/>
              </a:buClr>
              <a:buAutoNum type="arabicPeriod"/>
              <a:tabLst>
                <a:tab pos="241300" algn="l"/>
              </a:tabLst>
            </a:pPr>
            <a:r>
              <a:rPr sz="1200" spc="-105" dirty="0">
                <a:solidFill>
                  <a:srgbClr val="171717"/>
                </a:solidFill>
                <a:latin typeface="Tahoma"/>
                <a:cs typeface="Tahoma"/>
              </a:rPr>
              <a:t>T</a:t>
            </a:r>
            <a:r>
              <a:rPr sz="1200" spc="-25" dirty="0">
                <a:solidFill>
                  <a:srgbClr val="171717"/>
                </a:solidFill>
                <a:latin typeface="Tahoma"/>
                <a:cs typeface="Tahoma"/>
              </a:rPr>
              <a:t>AMA</a:t>
            </a:r>
            <a:r>
              <a:rPr sz="1200" dirty="0">
                <a:solidFill>
                  <a:srgbClr val="171717"/>
                </a:solidFill>
                <a:latin typeface="Tahoma"/>
                <a:cs typeface="Tahoma"/>
              </a:rPr>
              <a:t>N</a:t>
            </a:r>
            <a:r>
              <a:rPr sz="1200" spc="-5" dirty="0">
                <a:solidFill>
                  <a:srgbClr val="171717"/>
                </a:solidFill>
                <a:latin typeface="Tahoma"/>
                <a:cs typeface="Tahoma"/>
              </a:rPr>
              <a:t> </a:t>
            </a:r>
            <a:r>
              <a:rPr sz="1200" dirty="0">
                <a:solidFill>
                  <a:srgbClr val="171717"/>
                </a:solidFill>
                <a:latin typeface="Tahoma"/>
                <a:cs typeface="Tahoma"/>
              </a:rPr>
              <a:t>SELE</a:t>
            </a:r>
            <a:r>
              <a:rPr sz="1200" spc="-10" dirty="0">
                <a:solidFill>
                  <a:srgbClr val="171717"/>
                </a:solidFill>
                <a:latin typeface="Tahoma"/>
                <a:cs typeface="Tahoma"/>
              </a:rPr>
              <a:t>S</a:t>
            </a:r>
            <a:r>
              <a:rPr sz="1200" dirty="0">
                <a:solidFill>
                  <a:srgbClr val="171717"/>
                </a:solidFill>
                <a:latin typeface="Tahoma"/>
                <a:cs typeface="Tahoma"/>
              </a:rPr>
              <a:t>A</a:t>
            </a:r>
            <a:r>
              <a:rPr sz="1200" spc="-110" dirty="0">
                <a:solidFill>
                  <a:srgbClr val="171717"/>
                </a:solidFill>
                <a:latin typeface="Tahoma"/>
                <a:cs typeface="Tahoma"/>
              </a:rPr>
              <a:t> </a:t>
            </a:r>
            <a:r>
              <a:rPr sz="1200" dirty="0">
                <a:solidFill>
                  <a:srgbClr val="171717"/>
                </a:solidFill>
                <a:latin typeface="Tahoma"/>
                <a:cs typeface="Tahoma"/>
              </a:rPr>
              <a:t>HARMONI</a:t>
            </a:r>
            <a:endParaRPr sz="1200" dirty="0">
              <a:latin typeface="Tahoma"/>
              <a:cs typeface="Tahoma"/>
            </a:endParaRPr>
          </a:p>
          <a:p>
            <a:pPr marL="241300" indent="-228600">
              <a:lnSpc>
                <a:spcPct val="100000"/>
              </a:lnSpc>
              <a:buClr>
                <a:srgbClr val="000000"/>
              </a:buClr>
              <a:buAutoNum type="arabicPeriod"/>
              <a:tabLst>
                <a:tab pos="241300" algn="l"/>
              </a:tabLst>
            </a:pPr>
            <a:r>
              <a:rPr sz="1200" spc="-5" dirty="0">
                <a:solidFill>
                  <a:srgbClr val="171717"/>
                </a:solidFill>
                <a:latin typeface="Tahoma"/>
                <a:cs typeface="Tahoma"/>
              </a:rPr>
              <a:t>PEKA</a:t>
            </a:r>
            <a:r>
              <a:rPr sz="1200" dirty="0">
                <a:solidFill>
                  <a:srgbClr val="171717"/>
                </a:solidFill>
                <a:latin typeface="Tahoma"/>
                <a:cs typeface="Tahoma"/>
              </a:rPr>
              <a:t>N</a:t>
            </a:r>
            <a:r>
              <a:rPr sz="1200" spc="-60" dirty="0">
                <a:solidFill>
                  <a:srgbClr val="171717"/>
                </a:solidFill>
                <a:latin typeface="Tahoma"/>
                <a:cs typeface="Tahoma"/>
              </a:rPr>
              <a:t> </a:t>
            </a:r>
            <a:r>
              <a:rPr sz="1200" spc="-15" dirty="0">
                <a:solidFill>
                  <a:srgbClr val="171717"/>
                </a:solidFill>
                <a:latin typeface="Tahoma"/>
                <a:cs typeface="Tahoma"/>
              </a:rPr>
              <a:t>R</a:t>
            </a:r>
            <a:r>
              <a:rPr sz="1200" spc="-40" dirty="0">
                <a:solidFill>
                  <a:srgbClr val="171717"/>
                </a:solidFill>
                <a:latin typeface="Tahoma"/>
                <a:cs typeface="Tahoma"/>
              </a:rPr>
              <a:t>AW</a:t>
            </a:r>
            <a:r>
              <a:rPr sz="1200" spc="-15" dirty="0">
                <a:solidFill>
                  <a:srgbClr val="171717"/>
                </a:solidFill>
                <a:latin typeface="Tahoma"/>
                <a:cs typeface="Tahoma"/>
              </a:rPr>
              <a:t>A</a:t>
            </a:r>
            <a:r>
              <a:rPr sz="1200" spc="-10" dirty="0">
                <a:solidFill>
                  <a:srgbClr val="171717"/>
                </a:solidFill>
                <a:latin typeface="Tahoma"/>
                <a:cs typeface="Tahoma"/>
              </a:rPr>
              <a:t>N</a:t>
            </a:r>
            <a:r>
              <a:rPr sz="1200" dirty="0">
                <a:solidFill>
                  <a:srgbClr val="171717"/>
                </a:solidFill>
                <a:latin typeface="Tahoma"/>
                <a:cs typeface="Tahoma"/>
              </a:rPr>
              <a:t>G</a:t>
            </a:r>
            <a:endParaRPr sz="1200" dirty="0">
              <a:latin typeface="Tahoma"/>
              <a:cs typeface="Tahoma"/>
            </a:endParaRPr>
          </a:p>
          <a:p>
            <a:pPr marL="241300" indent="-228600">
              <a:lnSpc>
                <a:spcPct val="100000"/>
              </a:lnSpc>
              <a:buClr>
                <a:srgbClr val="000000"/>
              </a:buClr>
              <a:buAutoNum type="arabicPeriod"/>
              <a:tabLst>
                <a:tab pos="241300" algn="l"/>
              </a:tabLst>
            </a:pPr>
            <a:r>
              <a:rPr sz="1200" spc="-40" dirty="0">
                <a:solidFill>
                  <a:srgbClr val="171717"/>
                </a:solidFill>
                <a:latin typeface="Tahoma"/>
                <a:cs typeface="Tahoma"/>
              </a:rPr>
              <a:t>TAMAN</a:t>
            </a:r>
            <a:r>
              <a:rPr sz="1200" spc="-35" dirty="0">
                <a:solidFill>
                  <a:srgbClr val="171717"/>
                </a:solidFill>
                <a:latin typeface="Tahoma"/>
                <a:cs typeface="Tahoma"/>
              </a:rPr>
              <a:t> </a:t>
            </a:r>
            <a:r>
              <a:rPr sz="1200" dirty="0">
                <a:solidFill>
                  <a:srgbClr val="171717"/>
                </a:solidFill>
                <a:latin typeface="Tahoma"/>
                <a:cs typeface="Tahoma"/>
              </a:rPr>
              <a:t>SRI</a:t>
            </a:r>
            <a:r>
              <a:rPr sz="1200" spc="-70" dirty="0">
                <a:solidFill>
                  <a:srgbClr val="171717"/>
                </a:solidFill>
                <a:latin typeface="Tahoma"/>
                <a:cs typeface="Tahoma"/>
              </a:rPr>
              <a:t> </a:t>
            </a:r>
            <a:r>
              <a:rPr sz="1200" spc="-20" dirty="0">
                <a:solidFill>
                  <a:srgbClr val="171717"/>
                </a:solidFill>
                <a:latin typeface="Tahoma"/>
                <a:cs typeface="Tahoma"/>
              </a:rPr>
              <a:t>RAWANG</a:t>
            </a:r>
            <a:endParaRPr sz="1200" dirty="0">
              <a:latin typeface="Tahoma"/>
              <a:cs typeface="Tahoma"/>
            </a:endParaRPr>
          </a:p>
          <a:p>
            <a:pPr marL="241300" indent="-228600">
              <a:lnSpc>
                <a:spcPct val="100000"/>
              </a:lnSpc>
              <a:buClr>
                <a:srgbClr val="000000"/>
              </a:buClr>
              <a:buAutoNum type="arabicPeriod"/>
              <a:tabLst>
                <a:tab pos="241300" algn="l"/>
              </a:tabLst>
            </a:pPr>
            <a:r>
              <a:rPr sz="1200" spc="-40" dirty="0">
                <a:solidFill>
                  <a:srgbClr val="171717"/>
                </a:solidFill>
                <a:latin typeface="Tahoma"/>
                <a:cs typeface="Tahoma"/>
              </a:rPr>
              <a:t>TAMAN</a:t>
            </a:r>
            <a:r>
              <a:rPr sz="1200" spc="-35" dirty="0">
                <a:solidFill>
                  <a:srgbClr val="171717"/>
                </a:solidFill>
                <a:latin typeface="Tahoma"/>
                <a:cs typeface="Tahoma"/>
              </a:rPr>
              <a:t> </a:t>
            </a:r>
            <a:r>
              <a:rPr sz="1200" dirty="0">
                <a:solidFill>
                  <a:srgbClr val="171717"/>
                </a:solidFill>
                <a:latin typeface="Tahoma"/>
                <a:cs typeface="Tahoma"/>
              </a:rPr>
              <a:t>CERAH</a:t>
            </a:r>
            <a:r>
              <a:rPr sz="1200" spc="-40" dirty="0">
                <a:solidFill>
                  <a:srgbClr val="171717"/>
                </a:solidFill>
                <a:latin typeface="Tahoma"/>
                <a:cs typeface="Tahoma"/>
              </a:rPr>
              <a:t> </a:t>
            </a:r>
            <a:r>
              <a:rPr sz="1200" spc="-5" dirty="0">
                <a:solidFill>
                  <a:srgbClr val="171717"/>
                </a:solidFill>
                <a:latin typeface="Tahoma"/>
                <a:cs typeface="Tahoma"/>
              </a:rPr>
              <a:t>INDAH</a:t>
            </a:r>
            <a:endParaRPr sz="1200" dirty="0">
              <a:latin typeface="Tahoma"/>
              <a:cs typeface="Tahoma"/>
            </a:endParaRPr>
          </a:p>
          <a:p>
            <a:pPr marL="241300" indent="-228600">
              <a:lnSpc>
                <a:spcPct val="100000"/>
              </a:lnSpc>
              <a:buClr>
                <a:srgbClr val="000000"/>
              </a:buClr>
              <a:buAutoNum type="arabicPeriod"/>
              <a:tabLst>
                <a:tab pos="241300" algn="l"/>
              </a:tabLst>
            </a:pPr>
            <a:r>
              <a:rPr sz="1200" spc="-40" dirty="0">
                <a:solidFill>
                  <a:srgbClr val="171717"/>
                </a:solidFill>
                <a:latin typeface="Tahoma"/>
                <a:cs typeface="Tahoma"/>
              </a:rPr>
              <a:t>TAMAN</a:t>
            </a:r>
            <a:r>
              <a:rPr sz="1200" spc="-20" dirty="0">
                <a:solidFill>
                  <a:srgbClr val="171717"/>
                </a:solidFill>
                <a:latin typeface="Tahoma"/>
                <a:cs typeface="Tahoma"/>
              </a:rPr>
              <a:t> </a:t>
            </a:r>
            <a:r>
              <a:rPr sz="1200" spc="-40" dirty="0">
                <a:solidFill>
                  <a:srgbClr val="171717"/>
                </a:solidFill>
                <a:latin typeface="Tahoma"/>
                <a:cs typeface="Tahoma"/>
              </a:rPr>
              <a:t>PANTAI</a:t>
            </a:r>
            <a:r>
              <a:rPr sz="1200" spc="-45" dirty="0">
                <a:solidFill>
                  <a:srgbClr val="171717"/>
                </a:solidFill>
                <a:latin typeface="Tahoma"/>
                <a:cs typeface="Tahoma"/>
              </a:rPr>
              <a:t> LAYANG</a:t>
            </a:r>
            <a:endParaRPr sz="1200" dirty="0">
              <a:latin typeface="Tahoma"/>
              <a:cs typeface="Tahoma"/>
            </a:endParaRPr>
          </a:p>
          <a:p>
            <a:pPr marL="241300" indent="-228600">
              <a:lnSpc>
                <a:spcPct val="100000"/>
              </a:lnSpc>
              <a:buClr>
                <a:srgbClr val="000000"/>
              </a:buClr>
              <a:buAutoNum type="arabicPeriod"/>
              <a:tabLst>
                <a:tab pos="241300" algn="l"/>
              </a:tabLst>
            </a:pPr>
            <a:r>
              <a:rPr sz="1200" spc="-40" dirty="0">
                <a:solidFill>
                  <a:srgbClr val="171717"/>
                </a:solidFill>
                <a:latin typeface="Tahoma"/>
                <a:cs typeface="Tahoma"/>
              </a:rPr>
              <a:t>TAMAN</a:t>
            </a:r>
            <a:r>
              <a:rPr sz="1200" spc="-45" dirty="0">
                <a:solidFill>
                  <a:srgbClr val="171717"/>
                </a:solidFill>
                <a:latin typeface="Tahoma"/>
                <a:cs typeface="Tahoma"/>
              </a:rPr>
              <a:t> </a:t>
            </a:r>
            <a:r>
              <a:rPr sz="1200" spc="-5" dirty="0">
                <a:solidFill>
                  <a:srgbClr val="171717"/>
                </a:solidFill>
                <a:latin typeface="Tahoma"/>
                <a:cs typeface="Tahoma"/>
              </a:rPr>
              <a:t>SETIA</a:t>
            </a:r>
            <a:endParaRPr sz="1200" dirty="0">
              <a:latin typeface="Tahoma"/>
              <a:cs typeface="Tahoma"/>
            </a:endParaRPr>
          </a:p>
          <a:p>
            <a:pPr marL="241300" indent="-228600">
              <a:lnSpc>
                <a:spcPct val="100000"/>
              </a:lnSpc>
              <a:buClr>
                <a:srgbClr val="000000"/>
              </a:buClr>
              <a:buAutoNum type="arabicPeriod"/>
              <a:tabLst>
                <a:tab pos="241300" algn="l"/>
              </a:tabLst>
            </a:pPr>
            <a:r>
              <a:rPr sz="1200" spc="-40" dirty="0">
                <a:solidFill>
                  <a:srgbClr val="171717"/>
                </a:solidFill>
                <a:latin typeface="Tahoma"/>
                <a:cs typeface="Tahoma"/>
              </a:rPr>
              <a:t>TAMAN</a:t>
            </a:r>
            <a:r>
              <a:rPr sz="1200" spc="-35" dirty="0">
                <a:solidFill>
                  <a:srgbClr val="171717"/>
                </a:solidFill>
                <a:latin typeface="Tahoma"/>
                <a:cs typeface="Tahoma"/>
              </a:rPr>
              <a:t> </a:t>
            </a:r>
            <a:r>
              <a:rPr sz="1200" spc="-20" dirty="0">
                <a:solidFill>
                  <a:srgbClr val="171717"/>
                </a:solidFill>
                <a:latin typeface="Tahoma"/>
                <a:cs typeface="Tahoma"/>
              </a:rPr>
              <a:t>RAWANG</a:t>
            </a:r>
            <a:r>
              <a:rPr sz="1200" spc="-70" dirty="0">
                <a:solidFill>
                  <a:srgbClr val="171717"/>
                </a:solidFill>
                <a:latin typeface="Tahoma"/>
                <a:cs typeface="Tahoma"/>
              </a:rPr>
              <a:t> </a:t>
            </a:r>
            <a:r>
              <a:rPr sz="1200" spc="-5" dirty="0">
                <a:solidFill>
                  <a:srgbClr val="171717"/>
                </a:solidFill>
                <a:latin typeface="Tahoma"/>
                <a:cs typeface="Tahoma"/>
              </a:rPr>
              <a:t>IMPIAN</a:t>
            </a:r>
            <a:endParaRPr lang="en-US" sz="1200" spc="-5" dirty="0">
              <a:solidFill>
                <a:srgbClr val="171717"/>
              </a:solidFill>
              <a:latin typeface="Tahoma"/>
              <a:cs typeface="Tahoma"/>
            </a:endParaRPr>
          </a:p>
          <a:p>
            <a:pPr marL="241300" indent="-228600">
              <a:lnSpc>
                <a:spcPct val="100000"/>
              </a:lnSpc>
              <a:buClr>
                <a:srgbClr val="000000"/>
              </a:buClr>
              <a:buAutoNum type="arabicPeriod"/>
              <a:tabLst>
                <a:tab pos="241300" algn="l"/>
              </a:tabLst>
            </a:pPr>
            <a:r>
              <a:rPr lang="en-MY" sz="1200" dirty="0">
                <a:latin typeface="Tahoma"/>
                <a:cs typeface="Tahoma"/>
              </a:rPr>
              <a:t>BATU 2 PARIT BUNGA</a:t>
            </a:r>
          </a:p>
          <a:p>
            <a:pPr marL="241300" indent="-228600">
              <a:lnSpc>
                <a:spcPct val="100000"/>
              </a:lnSpc>
              <a:buClr>
                <a:srgbClr val="000000"/>
              </a:buClr>
              <a:buAutoNum type="arabicPeriod"/>
              <a:tabLst>
                <a:tab pos="241300" algn="l"/>
              </a:tabLst>
            </a:pPr>
            <a:r>
              <a:rPr lang="en-MY" sz="1200" dirty="0">
                <a:latin typeface="Tahoma"/>
                <a:cs typeface="Tahoma"/>
              </a:rPr>
              <a:t>BATU 3 ½ PARIT BUNGA</a:t>
            </a:r>
          </a:p>
          <a:p>
            <a:pPr marL="241300" indent="-228600">
              <a:lnSpc>
                <a:spcPct val="100000"/>
              </a:lnSpc>
              <a:buClr>
                <a:srgbClr val="000000"/>
              </a:buClr>
              <a:buAutoNum type="arabicPeriod"/>
              <a:tabLst>
                <a:tab pos="241300" algn="l"/>
              </a:tabLst>
            </a:pPr>
            <a:r>
              <a:rPr lang="en-MY" sz="1200" dirty="0">
                <a:latin typeface="Tahoma"/>
                <a:cs typeface="Tahoma"/>
              </a:rPr>
              <a:t>BATU 6 ½ PARIT BUNGA</a:t>
            </a:r>
          </a:p>
          <a:p>
            <a:r>
              <a:rPr lang="ms-MY" sz="1200" dirty="0">
                <a:effectLst/>
                <a:latin typeface="Tahoma" panose="020B0604030504040204" pitchFamily="34" charset="0"/>
                <a:ea typeface="Tahoma" panose="020B0604030504040204" pitchFamily="34" charset="0"/>
              </a:rPr>
              <a:t>23. BATU 7 PARIT BUNGA</a:t>
            </a:r>
            <a:endParaRPr lang="en-MY" sz="1200" dirty="0">
              <a:effectLst/>
              <a:latin typeface="Tahoma" panose="020B0604030504040204" pitchFamily="34" charset="0"/>
              <a:ea typeface="Tahoma" panose="020B0604030504040204" pitchFamily="34" charset="0"/>
            </a:endParaRPr>
          </a:p>
          <a:p>
            <a:r>
              <a:rPr lang="ms-MY" sz="1200" dirty="0">
                <a:effectLst/>
                <a:latin typeface="Tahoma" panose="020B0604030504040204" pitchFamily="34" charset="0"/>
                <a:ea typeface="Tahoma" panose="020B0604030504040204" pitchFamily="34" charset="0"/>
              </a:rPr>
              <a:t>24. BATU 2 ½ PARIT BUNGA</a:t>
            </a:r>
            <a:endParaRPr lang="en-MY" sz="1200" dirty="0">
              <a:effectLst/>
              <a:latin typeface="Tahoma" panose="020B0604030504040204" pitchFamily="34" charset="0"/>
              <a:ea typeface="Tahoma" panose="020B0604030504040204" pitchFamily="34" charset="0"/>
            </a:endParaRPr>
          </a:p>
          <a:p>
            <a:pPr marL="241300" indent="-228600">
              <a:lnSpc>
                <a:spcPct val="100000"/>
              </a:lnSpc>
              <a:buClr>
                <a:srgbClr val="000000"/>
              </a:buClr>
              <a:buAutoNum type="arabicPeriod"/>
              <a:tabLst>
                <a:tab pos="241300" algn="l"/>
              </a:tabLst>
            </a:pPr>
            <a:endParaRPr lang="en-MY" sz="1200" dirty="0">
              <a:solidFill>
                <a:srgbClr val="FF0000"/>
              </a:solidFill>
              <a:latin typeface="Tahoma"/>
              <a:cs typeface="Tahoma"/>
            </a:endParaRPr>
          </a:p>
          <a:p>
            <a:pPr marL="241300" indent="-228600">
              <a:lnSpc>
                <a:spcPct val="100000"/>
              </a:lnSpc>
              <a:buClr>
                <a:srgbClr val="000000"/>
              </a:buClr>
              <a:buAutoNum type="arabicPeriod"/>
              <a:tabLst>
                <a:tab pos="241300" algn="l"/>
              </a:tabLst>
            </a:pPr>
            <a:endParaRPr sz="1200" dirty="0">
              <a:latin typeface="Tahoma"/>
              <a:cs typeface="Tahoma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8249411" y="227075"/>
            <a:ext cx="731520" cy="516636"/>
          </a:xfrm>
          <a:prstGeom prst="rect">
            <a:avLst/>
          </a:prstGeom>
        </p:spPr>
      </p:pic>
      <p:sp>
        <p:nvSpPr>
          <p:cNvPr id="5" name="object 5"/>
          <p:cNvSpPr txBox="1"/>
          <p:nvPr/>
        </p:nvSpPr>
        <p:spPr>
          <a:xfrm>
            <a:off x="5511526" y="3278750"/>
            <a:ext cx="3002280" cy="8089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7500"/>
              </a:lnSpc>
              <a:spcBef>
                <a:spcPts val="100"/>
              </a:spcBef>
            </a:pPr>
            <a:r>
              <a:rPr sz="1200" spc="-5" dirty="0">
                <a:latin typeface="Tahoma"/>
                <a:cs typeface="Tahoma"/>
              </a:rPr>
              <a:t>PUAN</a:t>
            </a:r>
            <a:r>
              <a:rPr sz="1200" spc="-30" dirty="0">
                <a:latin typeface="Tahoma"/>
                <a:cs typeface="Tahoma"/>
              </a:rPr>
              <a:t> </a:t>
            </a:r>
            <a:r>
              <a:rPr sz="1200" spc="-5" dirty="0">
                <a:latin typeface="Tahoma"/>
                <a:cs typeface="Tahoma"/>
              </a:rPr>
              <a:t>NADHIRAH</a:t>
            </a:r>
            <a:r>
              <a:rPr sz="1200" spc="-35" dirty="0">
                <a:latin typeface="Tahoma"/>
                <a:cs typeface="Tahoma"/>
              </a:rPr>
              <a:t> </a:t>
            </a:r>
            <a:r>
              <a:rPr sz="1200" spc="-5" dirty="0">
                <a:latin typeface="Tahoma"/>
                <a:cs typeface="Tahoma"/>
              </a:rPr>
              <a:t>AFIQAH</a:t>
            </a:r>
            <a:r>
              <a:rPr sz="1200" spc="-25" dirty="0">
                <a:latin typeface="Tahoma"/>
                <a:cs typeface="Tahoma"/>
              </a:rPr>
              <a:t> </a:t>
            </a:r>
            <a:r>
              <a:rPr sz="1200" spc="-20" dirty="0">
                <a:latin typeface="Tahoma"/>
                <a:cs typeface="Tahoma"/>
              </a:rPr>
              <a:t>BT</a:t>
            </a:r>
            <a:r>
              <a:rPr sz="1200" spc="-5" dirty="0">
                <a:latin typeface="Tahoma"/>
                <a:cs typeface="Tahoma"/>
              </a:rPr>
              <a:t> </a:t>
            </a:r>
            <a:r>
              <a:rPr sz="1200" dirty="0">
                <a:latin typeface="Tahoma"/>
                <a:cs typeface="Tahoma"/>
              </a:rPr>
              <a:t>ABDUL</a:t>
            </a:r>
            <a:r>
              <a:rPr sz="1200" spc="-25" dirty="0">
                <a:latin typeface="Tahoma"/>
                <a:cs typeface="Tahoma"/>
              </a:rPr>
              <a:t> </a:t>
            </a:r>
            <a:r>
              <a:rPr sz="1200" spc="-5" dirty="0">
                <a:latin typeface="Tahoma"/>
                <a:cs typeface="Tahoma"/>
              </a:rPr>
              <a:t>RAHIM </a:t>
            </a:r>
            <a:r>
              <a:rPr sz="1200" spc="-360" dirty="0">
                <a:latin typeface="Tahoma"/>
                <a:cs typeface="Tahoma"/>
              </a:rPr>
              <a:t> </a:t>
            </a:r>
            <a:r>
              <a:rPr sz="1200" spc="-15" dirty="0">
                <a:latin typeface="Tahoma"/>
                <a:cs typeface="Tahoma"/>
              </a:rPr>
              <a:t>LOT</a:t>
            </a:r>
            <a:r>
              <a:rPr sz="1200" spc="-25" dirty="0">
                <a:latin typeface="Tahoma"/>
                <a:cs typeface="Tahoma"/>
              </a:rPr>
              <a:t> </a:t>
            </a:r>
            <a:r>
              <a:rPr sz="1200" spc="-5" dirty="0">
                <a:latin typeface="Tahoma"/>
                <a:cs typeface="Tahoma"/>
              </a:rPr>
              <a:t>8530,</a:t>
            </a:r>
            <a:r>
              <a:rPr sz="1200" spc="-55" dirty="0">
                <a:latin typeface="Tahoma"/>
                <a:cs typeface="Tahoma"/>
              </a:rPr>
              <a:t> </a:t>
            </a:r>
            <a:r>
              <a:rPr sz="1200" dirty="0">
                <a:latin typeface="Tahoma"/>
                <a:cs typeface="Tahoma"/>
              </a:rPr>
              <a:t>JLN</a:t>
            </a:r>
            <a:r>
              <a:rPr sz="1200" spc="-30" dirty="0">
                <a:latin typeface="Tahoma"/>
                <a:cs typeface="Tahoma"/>
              </a:rPr>
              <a:t> </a:t>
            </a:r>
            <a:r>
              <a:rPr sz="1200" spc="-5" dirty="0">
                <a:latin typeface="Tahoma"/>
                <a:cs typeface="Tahoma"/>
              </a:rPr>
              <a:t>NAIB</a:t>
            </a:r>
            <a:r>
              <a:rPr sz="1200" spc="-20" dirty="0">
                <a:latin typeface="Tahoma"/>
                <a:cs typeface="Tahoma"/>
              </a:rPr>
              <a:t> </a:t>
            </a:r>
            <a:r>
              <a:rPr sz="1200" spc="-5" dirty="0">
                <a:latin typeface="Tahoma"/>
                <a:cs typeface="Tahoma"/>
              </a:rPr>
              <a:t>LONG,</a:t>
            </a:r>
            <a:endParaRPr sz="1200" dirty="0">
              <a:latin typeface="Tahoma"/>
              <a:cs typeface="Tahoma"/>
            </a:endParaRPr>
          </a:p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200" spc="-5" dirty="0">
                <a:latin typeface="Tahoma"/>
                <a:cs typeface="Tahoma"/>
              </a:rPr>
              <a:t>84900,</a:t>
            </a:r>
            <a:r>
              <a:rPr sz="1200" spc="-85" dirty="0">
                <a:latin typeface="Tahoma"/>
                <a:cs typeface="Tahoma"/>
              </a:rPr>
              <a:t> </a:t>
            </a:r>
            <a:r>
              <a:rPr sz="1200" spc="-10" dirty="0">
                <a:latin typeface="Tahoma"/>
                <a:cs typeface="Tahoma"/>
              </a:rPr>
              <a:t>TANGKAK,</a:t>
            </a:r>
            <a:r>
              <a:rPr sz="1200" spc="-75" dirty="0">
                <a:latin typeface="Tahoma"/>
                <a:cs typeface="Tahoma"/>
              </a:rPr>
              <a:t> </a:t>
            </a:r>
            <a:r>
              <a:rPr sz="1200" dirty="0">
                <a:latin typeface="Tahoma"/>
                <a:cs typeface="Tahoma"/>
              </a:rPr>
              <a:t>JOHOR</a:t>
            </a:r>
          </a:p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200" spc="-10" dirty="0">
                <a:latin typeface="Tahoma"/>
                <a:cs typeface="Tahoma"/>
              </a:rPr>
              <a:t>013-9820302</a:t>
            </a:r>
            <a:endParaRPr sz="1200" dirty="0">
              <a:latin typeface="Tahoma"/>
              <a:cs typeface="Tahoma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DE1D8786-FCE2-76C2-8568-A160048D5E4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09295" y="1345122"/>
            <a:ext cx="1295400" cy="1728216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8249411" y="227075"/>
            <a:ext cx="731520" cy="516636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532891" y="285750"/>
            <a:ext cx="201993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5" dirty="0"/>
              <a:t>Z</a:t>
            </a:r>
            <a:r>
              <a:rPr sz="1800" dirty="0"/>
              <a:t>ON</a:t>
            </a:r>
            <a:r>
              <a:rPr sz="1800" spc="-15" dirty="0"/>
              <a:t> </a:t>
            </a:r>
            <a:r>
              <a:rPr sz="1800" dirty="0"/>
              <a:t>12</a:t>
            </a:r>
            <a:r>
              <a:rPr sz="1800" spc="-5" dirty="0"/>
              <a:t> </a:t>
            </a:r>
            <a:r>
              <a:rPr sz="1800" dirty="0"/>
              <a:t>:</a:t>
            </a:r>
            <a:r>
              <a:rPr sz="1800" spc="-165" dirty="0"/>
              <a:t> </a:t>
            </a:r>
            <a:r>
              <a:rPr sz="1800" spc="-5" dirty="0"/>
              <a:t>K</a:t>
            </a:r>
            <a:r>
              <a:rPr sz="1800" spc="-10" dirty="0"/>
              <a:t>E</a:t>
            </a:r>
            <a:r>
              <a:rPr sz="1800" spc="-5" dirty="0"/>
              <a:t>SA</a:t>
            </a:r>
            <a:r>
              <a:rPr sz="1800" dirty="0"/>
              <a:t>NG</a:t>
            </a:r>
            <a:endParaRPr sz="1800"/>
          </a:p>
        </p:txBody>
      </p:sp>
      <p:sp>
        <p:nvSpPr>
          <p:cNvPr id="4" name="object 4"/>
          <p:cNvSpPr txBox="1"/>
          <p:nvPr/>
        </p:nvSpPr>
        <p:spPr>
          <a:xfrm>
            <a:off x="542127" y="666750"/>
            <a:ext cx="2280794" cy="462947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41300" indent="-228600">
              <a:lnSpc>
                <a:spcPct val="100000"/>
              </a:lnSpc>
              <a:spcBef>
                <a:spcPts val="100"/>
              </a:spcBef>
              <a:buClr>
                <a:srgbClr val="000000"/>
              </a:buClr>
              <a:buAutoNum type="arabicPeriod"/>
              <a:tabLst>
                <a:tab pos="241300" algn="l"/>
              </a:tabLst>
            </a:pPr>
            <a:r>
              <a:rPr sz="1200" spc="-40" dirty="0">
                <a:solidFill>
                  <a:srgbClr val="171717"/>
                </a:solidFill>
                <a:latin typeface="Tahoma"/>
                <a:cs typeface="Tahoma"/>
              </a:rPr>
              <a:t>TAMAN</a:t>
            </a:r>
            <a:r>
              <a:rPr sz="1200" spc="-25" dirty="0">
                <a:solidFill>
                  <a:srgbClr val="171717"/>
                </a:solidFill>
                <a:latin typeface="Tahoma"/>
                <a:cs typeface="Tahoma"/>
              </a:rPr>
              <a:t> </a:t>
            </a:r>
            <a:r>
              <a:rPr sz="1200" spc="-5" dirty="0">
                <a:solidFill>
                  <a:srgbClr val="171717"/>
                </a:solidFill>
                <a:latin typeface="Tahoma"/>
                <a:cs typeface="Tahoma"/>
              </a:rPr>
              <a:t>KESANG</a:t>
            </a:r>
            <a:r>
              <a:rPr sz="1200" spc="-85" dirty="0">
                <a:solidFill>
                  <a:srgbClr val="171717"/>
                </a:solidFill>
                <a:latin typeface="Tahoma"/>
                <a:cs typeface="Tahoma"/>
              </a:rPr>
              <a:t> </a:t>
            </a:r>
            <a:r>
              <a:rPr sz="1200" spc="-25" dirty="0">
                <a:solidFill>
                  <a:srgbClr val="171717"/>
                </a:solidFill>
                <a:latin typeface="Tahoma"/>
                <a:cs typeface="Tahoma"/>
              </a:rPr>
              <a:t>MAWAR</a:t>
            </a:r>
            <a:endParaRPr sz="1200" dirty="0">
              <a:latin typeface="Tahoma"/>
              <a:cs typeface="Tahoma"/>
            </a:endParaRPr>
          </a:p>
          <a:p>
            <a:pPr marL="241300" indent="-228600">
              <a:lnSpc>
                <a:spcPct val="100000"/>
              </a:lnSpc>
              <a:buClr>
                <a:srgbClr val="000000"/>
              </a:buClr>
              <a:buAutoNum type="arabicPeriod"/>
              <a:tabLst>
                <a:tab pos="241300" algn="l"/>
              </a:tabLst>
            </a:pPr>
            <a:r>
              <a:rPr sz="1200" spc="-105" dirty="0">
                <a:solidFill>
                  <a:srgbClr val="171717"/>
                </a:solidFill>
                <a:latin typeface="Tahoma"/>
                <a:cs typeface="Tahoma"/>
              </a:rPr>
              <a:t>T</a:t>
            </a:r>
            <a:r>
              <a:rPr sz="1200" spc="-25" dirty="0">
                <a:solidFill>
                  <a:srgbClr val="171717"/>
                </a:solidFill>
                <a:latin typeface="Tahoma"/>
                <a:cs typeface="Tahoma"/>
              </a:rPr>
              <a:t>AMA</a:t>
            </a:r>
            <a:r>
              <a:rPr sz="1200" dirty="0">
                <a:solidFill>
                  <a:srgbClr val="171717"/>
                </a:solidFill>
                <a:latin typeface="Tahoma"/>
                <a:cs typeface="Tahoma"/>
              </a:rPr>
              <a:t>N</a:t>
            </a:r>
            <a:r>
              <a:rPr sz="1200" spc="-5" dirty="0">
                <a:solidFill>
                  <a:srgbClr val="171717"/>
                </a:solidFill>
                <a:latin typeface="Tahoma"/>
                <a:cs typeface="Tahoma"/>
              </a:rPr>
              <a:t> </a:t>
            </a:r>
            <a:r>
              <a:rPr sz="1200" dirty="0">
                <a:solidFill>
                  <a:srgbClr val="171717"/>
                </a:solidFill>
                <a:latin typeface="Tahoma"/>
                <a:cs typeface="Tahoma"/>
              </a:rPr>
              <a:t>GADING</a:t>
            </a:r>
            <a:r>
              <a:rPr sz="1200" spc="-110" dirty="0">
                <a:solidFill>
                  <a:srgbClr val="171717"/>
                </a:solidFill>
                <a:latin typeface="Tahoma"/>
                <a:cs typeface="Tahoma"/>
              </a:rPr>
              <a:t> </a:t>
            </a:r>
            <a:r>
              <a:rPr sz="1200" spc="-5" dirty="0">
                <a:solidFill>
                  <a:srgbClr val="171717"/>
                </a:solidFill>
                <a:latin typeface="Tahoma"/>
                <a:cs typeface="Tahoma"/>
              </a:rPr>
              <a:t>PERDA</a:t>
            </a:r>
            <a:r>
              <a:rPr sz="1200" dirty="0">
                <a:solidFill>
                  <a:srgbClr val="171717"/>
                </a:solidFill>
                <a:latin typeface="Tahoma"/>
                <a:cs typeface="Tahoma"/>
              </a:rPr>
              <a:t>NA</a:t>
            </a:r>
            <a:endParaRPr sz="1200" dirty="0">
              <a:latin typeface="Tahoma"/>
              <a:cs typeface="Tahoma"/>
            </a:endParaRPr>
          </a:p>
          <a:p>
            <a:pPr marL="241300" indent="-228600">
              <a:lnSpc>
                <a:spcPct val="100000"/>
              </a:lnSpc>
              <a:buClr>
                <a:srgbClr val="000000"/>
              </a:buClr>
              <a:buAutoNum type="arabicPeriod"/>
              <a:tabLst>
                <a:tab pos="241300" algn="l"/>
              </a:tabLst>
            </a:pPr>
            <a:r>
              <a:rPr sz="1200" spc="-105" dirty="0">
                <a:solidFill>
                  <a:srgbClr val="171717"/>
                </a:solidFill>
                <a:latin typeface="Tahoma"/>
                <a:cs typeface="Tahoma"/>
              </a:rPr>
              <a:t>T</a:t>
            </a:r>
            <a:r>
              <a:rPr sz="1200" spc="-25" dirty="0">
                <a:solidFill>
                  <a:srgbClr val="171717"/>
                </a:solidFill>
                <a:latin typeface="Tahoma"/>
                <a:cs typeface="Tahoma"/>
              </a:rPr>
              <a:t>AMA</a:t>
            </a:r>
            <a:r>
              <a:rPr sz="1200" dirty="0">
                <a:solidFill>
                  <a:srgbClr val="171717"/>
                </a:solidFill>
                <a:latin typeface="Tahoma"/>
                <a:cs typeface="Tahoma"/>
              </a:rPr>
              <a:t>N</a:t>
            </a:r>
            <a:r>
              <a:rPr sz="1200" spc="-5" dirty="0">
                <a:solidFill>
                  <a:srgbClr val="171717"/>
                </a:solidFill>
                <a:latin typeface="Tahoma"/>
                <a:cs typeface="Tahoma"/>
              </a:rPr>
              <a:t> D</a:t>
            </a:r>
            <a:r>
              <a:rPr sz="1200" spc="5" dirty="0">
                <a:solidFill>
                  <a:srgbClr val="171717"/>
                </a:solidFill>
                <a:latin typeface="Tahoma"/>
                <a:cs typeface="Tahoma"/>
              </a:rPr>
              <a:t>U</a:t>
            </a:r>
            <a:r>
              <a:rPr sz="1200" dirty="0">
                <a:solidFill>
                  <a:srgbClr val="171717"/>
                </a:solidFill>
                <a:latin typeface="Tahoma"/>
                <a:cs typeface="Tahoma"/>
              </a:rPr>
              <a:t>S</a:t>
            </a:r>
            <a:r>
              <a:rPr sz="1200" spc="-10" dirty="0">
                <a:solidFill>
                  <a:srgbClr val="171717"/>
                </a:solidFill>
                <a:latin typeface="Tahoma"/>
                <a:cs typeface="Tahoma"/>
              </a:rPr>
              <a:t>U</a:t>
            </a:r>
            <a:r>
              <a:rPr sz="1200" dirty="0">
                <a:solidFill>
                  <a:srgbClr val="171717"/>
                </a:solidFill>
                <a:latin typeface="Tahoma"/>
                <a:cs typeface="Tahoma"/>
              </a:rPr>
              <a:t>N</a:t>
            </a:r>
            <a:r>
              <a:rPr sz="1200" spc="-50" dirty="0">
                <a:solidFill>
                  <a:srgbClr val="171717"/>
                </a:solidFill>
                <a:latin typeface="Tahoma"/>
                <a:cs typeface="Tahoma"/>
              </a:rPr>
              <a:t> </a:t>
            </a:r>
            <a:r>
              <a:rPr sz="1200" spc="-5" dirty="0">
                <a:solidFill>
                  <a:srgbClr val="171717"/>
                </a:solidFill>
                <a:latin typeface="Tahoma"/>
                <a:cs typeface="Tahoma"/>
              </a:rPr>
              <a:t>PER</a:t>
            </a:r>
            <a:r>
              <a:rPr sz="1200" dirty="0">
                <a:solidFill>
                  <a:srgbClr val="171717"/>
                </a:solidFill>
                <a:latin typeface="Tahoma"/>
                <a:cs typeface="Tahoma"/>
              </a:rPr>
              <a:t>MAI</a:t>
            </a:r>
            <a:r>
              <a:rPr sz="1200" spc="-145" dirty="0">
                <a:solidFill>
                  <a:srgbClr val="171717"/>
                </a:solidFill>
                <a:latin typeface="Tahoma"/>
                <a:cs typeface="Tahoma"/>
              </a:rPr>
              <a:t> </a:t>
            </a:r>
            <a:r>
              <a:rPr sz="1200" dirty="0">
                <a:solidFill>
                  <a:srgbClr val="171717"/>
                </a:solidFill>
                <a:latin typeface="Tahoma"/>
                <a:cs typeface="Tahoma"/>
              </a:rPr>
              <a:t>1</a:t>
            </a:r>
            <a:endParaRPr sz="1200" dirty="0">
              <a:latin typeface="Tahoma"/>
              <a:cs typeface="Tahoma"/>
            </a:endParaRPr>
          </a:p>
          <a:p>
            <a:pPr marL="241300" indent="-228600">
              <a:lnSpc>
                <a:spcPct val="100000"/>
              </a:lnSpc>
              <a:buClr>
                <a:srgbClr val="000000"/>
              </a:buClr>
              <a:buAutoNum type="arabicPeriod"/>
              <a:tabLst>
                <a:tab pos="241300" algn="l"/>
              </a:tabLst>
            </a:pPr>
            <a:r>
              <a:rPr sz="1200" spc="-105" dirty="0">
                <a:solidFill>
                  <a:srgbClr val="171717"/>
                </a:solidFill>
                <a:latin typeface="Tahoma"/>
                <a:cs typeface="Tahoma"/>
              </a:rPr>
              <a:t>T</a:t>
            </a:r>
            <a:r>
              <a:rPr sz="1200" spc="-25" dirty="0">
                <a:solidFill>
                  <a:srgbClr val="171717"/>
                </a:solidFill>
                <a:latin typeface="Tahoma"/>
                <a:cs typeface="Tahoma"/>
              </a:rPr>
              <a:t>A</a:t>
            </a:r>
            <a:r>
              <a:rPr sz="1200" spc="-30" dirty="0">
                <a:solidFill>
                  <a:srgbClr val="171717"/>
                </a:solidFill>
                <a:latin typeface="Tahoma"/>
                <a:cs typeface="Tahoma"/>
              </a:rPr>
              <a:t>M</a:t>
            </a:r>
            <a:r>
              <a:rPr sz="1200" spc="-25" dirty="0">
                <a:solidFill>
                  <a:srgbClr val="171717"/>
                </a:solidFill>
                <a:latin typeface="Tahoma"/>
                <a:cs typeface="Tahoma"/>
              </a:rPr>
              <a:t>A</a:t>
            </a:r>
            <a:r>
              <a:rPr sz="1200" dirty="0">
                <a:solidFill>
                  <a:srgbClr val="171717"/>
                </a:solidFill>
                <a:latin typeface="Tahoma"/>
                <a:cs typeface="Tahoma"/>
              </a:rPr>
              <a:t>N</a:t>
            </a:r>
            <a:r>
              <a:rPr sz="1200" spc="-5" dirty="0">
                <a:solidFill>
                  <a:srgbClr val="171717"/>
                </a:solidFill>
                <a:latin typeface="Tahoma"/>
                <a:cs typeface="Tahoma"/>
              </a:rPr>
              <a:t> D</a:t>
            </a:r>
            <a:r>
              <a:rPr sz="1200" dirty="0">
                <a:solidFill>
                  <a:srgbClr val="171717"/>
                </a:solidFill>
                <a:latin typeface="Tahoma"/>
                <a:cs typeface="Tahoma"/>
              </a:rPr>
              <a:t>U</a:t>
            </a:r>
            <a:r>
              <a:rPr sz="1200" spc="-5" dirty="0">
                <a:solidFill>
                  <a:srgbClr val="171717"/>
                </a:solidFill>
                <a:latin typeface="Tahoma"/>
                <a:cs typeface="Tahoma"/>
              </a:rPr>
              <a:t>S</a:t>
            </a:r>
            <a:r>
              <a:rPr sz="1200" dirty="0">
                <a:solidFill>
                  <a:srgbClr val="171717"/>
                </a:solidFill>
                <a:latin typeface="Tahoma"/>
                <a:cs typeface="Tahoma"/>
              </a:rPr>
              <a:t>UN</a:t>
            </a:r>
            <a:r>
              <a:rPr sz="1200" spc="-25" dirty="0">
                <a:solidFill>
                  <a:srgbClr val="171717"/>
                </a:solidFill>
                <a:latin typeface="Tahoma"/>
                <a:cs typeface="Tahoma"/>
              </a:rPr>
              <a:t> </a:t>
            </a:r>
            <a:r>
              <a:rPr sz="1200" spc="-5" dirty="0">
                <a:solidFill>
                  <a:srgbClr val="171717"/>
                </a:solidFill>
                <a:latin typeface="Tahoma"/>
                <a:cs typeface="Tahoma"/>
              </a:rPr>
              <a:t>P</a:t>
            </a:r>
            <a:r>
              <a:rPr sz="1200" spc="-10" dirty="0">
                <a:solidFill>
                  <a:srgbClr val="171717"/>
                </a:solidFill>
                <a:latin typeface="Tahoma"/>
                <a:cs typeface="Tahoma"/>
              </a:rPr>
              <a:t>E</a:t>
            </a:r>
            <a:r>
              <a:rPr sz="1200" dirty="0">
                <a:solidFill>
                  <a:srgbClr val="171717"/>
                </a:solidFill>
                <a:latin typeface="Tahoma"/>
                <a:cs typeface="Tahoma"/>
              </a:rPr>
              <a:t>R</a:t>
            </a:r>
            <a:r>
              <a:rPr sz="1200" spc="-10" dirty="0">
                <a:solidFill>
                  <a:srgbClr val="171717"/>
                </a:solidFill>
                <a:latin typeface="Tahoma"/>
                <a:cs typeface="Tahoma"/>
              </a:rPr>
              <a:t>M</a:t>
            </a:r>
            <a:r>
              <a:rPr sz="1200" dirty="0">
                <a:solidFill>
                  <a:srgbClr val="171717"/>
                </a:solidFill>
                <a:latin typeface="Tahoma"/>
                <a:cs typeface="Tahoma"/>
              </a:rPr>
              <a:t>AI</a:t>
            </a:r>
            <a:r>
              <a:rPr sz="1200" spc="-175" dirty="0">
                <a:solidFill>
                  <a:srgbClr val="171717"/>
                </a:solidFill>
                <a:latin typeface="Tahoma"/>
                <a:cs typeface="Tahoma"/>
              </a:rPr>
              <a:t> </a:t>
            </a:r>
            <a:r>
              <a:rPr sz="1200" dirty="0">
                <a:solidFill>
                  <a:srgbClr val="171717"/>
                </a:solidFill>
                <a:latin typeface="Tahoma"/>
                <a:cs typeface="Tahoma"/>
              </a:rPr>
              <a:t>2</a:t>
            </a:r>
            <a:endParaRPr sz="1200" dirty="0">
              <a:latin typeface="Tahoma"/>
              <a:cs typeface="Tahoma"/>
            </a:endParaRPr>
          </a:p>
          <a:p>
            <a:pPr marL="241300" indent="-228600">
              <a:lnSpc>
                <a:spcPct val="100000"/>
              </a:lnSpc>
              <a:buClr>
                <a:srgbClr val="000000"/>
              </a:buClr>
              <a:buAutoNum type="arabicPeriod"/>
              <a:tabLst>
                <a:tab pos="241300" algn="l"/>
              </a:tabLst>
            </a:pPr>
            <a:r>
              <a:rPr sz="1200" spc="-40" dirty="0">
                <a:solidFill>
                  <a:srgbClr val="171717"/>
                </a:solidFill>
                <a:latin typeface="Tahoma"/>
                <a:cs typeface="Tahoma"/>
              </a:rPr>
              <a:t>TAMAN</a:t>
            </a:r>
            <a:r>
              <a:rPr sz="1200" spc="-45" dirty="0">
                <a:solidFill>
                  <a:srgbClr val="171717"/>
                </a:solidFill>
                <a:latin typeface="Tahoma"/>
                <a:cs typeface="Tahoma"/>
              </a:rPr>
              <a:t> </a:t>
            </a:r>
            <a:r>
              <a:rPr sz="1200" dirty="0">
                <a:solidFill>
                  <a:srgbClr val="171717"/>
                </a:solidFill>
                <a:latin typeface="Tahoma"/>
                <a:cs typeface="Tahoma"/>
              </a:rPr>
              <a:t>MULIA</a:t>
            </a:r>
            <a:endParaRPr sz="1200" dirty="0">
              <a:latin typeface="Tahoma"/>
              <a:cs typeface="Tahoma"/>
            </a:endParaRPr>
          </a:p>
          <a:p>
            <a:pPr marL="241300" indent="-228600">
              <a:lnSpc>
                <a:spcPct val="100000"/>
              </a:lnSpc>
              <a:buClr>
                <a:srgbClr val="000000"/>
              </a:buClr>
              <a:buAutoNum type="arabicPeriod"/>
              <a:tabLst>
                <a:tab pos="241300" algn="l"/>
              </a:tabLst>
            </a:pPr>
            <a:r>
              <a:rPr sz="1200" spc="-105" dirty="0">
                <a:solidFill>
                  <a:srgbClr val="171717"/>
                </a:solidFill>
                <a:latin typeface="Tahoma"/>
                <a:cs typeface="Tahoma"/>
              </a:rPr>
              <a:t>T</a:t>
            </a:r>
            <a:r>
              <a:rPr sz="1200" spc="-25" dirty="0">
                <a:solidFill>
                  <a:srgbClr val="171717"/>
                </a:solidFill>
                <a:latin typeface="Tahoma"/>
                <a:cs typeface="Tahoma"/>
              </a:rPr>
              <a:t>AMA</a:t>
            </a:r>
            <a:r>
              <a:rPr sz="1200" dirty="0">
                <a:solidFill>
                  <a:srgbClr val="171717"/>
                </a:solidFill>
                <a:latin typeface="Tahoma"/>
                <a:cs typeface="Tahoma"/>
              </a:rPr>
              <a:t>N</a:t>
            </a:r>
            <a:r>
              <a:rPr sz="1200" spc="-5" dirty="0">
                <a:solidFill>
                  <a:srgbClr val="171717"/>
                </a:solidFill>
                <a:latin typeface="Tahoma"/>
                <a:cs typeface="Tahoma"/>
              </a:rPr>
              <a:t> </a:t>
            </a:r>
            <a:r>
              <a:rPr sz="1200" dirty="0">
                <a:solidFill>
                  <a:srgbClr val="171717"/>
                </a:solidFill>
                <a:latin typeface="Tahoma"/>
                <a:cs typeface="Tahoma"/>
              </a:rPr>
              <a:t>GADING</a:t>
            </a:r>
            <a:r>
              <a:rPr sz="1200" spc="-145" dirty="0">
                <a:solidFill>
                  <a:srgbClr val="171717"/>
                </a:solidFill>
                <a:latin typeface="Tahoma"/>
                <a:cs typeface="Tahoma"/>
              </a:rPr>
              <a:t> </a:t>
            </a:r>
            <a:r>
              <a:rPr sz="1200" spc="-5" dirty="0">
                <a:solidFill>
                  <a:srgbClr val="171717"/>
                </a:solidFill>
                <a:latin typeface="Tahoma"/>
                <a:cs typeface="Tahoma"/>
              </a:rPr>
              <a:t>INDAH</a:t>
            </a:r>
            <a:endParaRPr sz="1200" dirty="0">
              <a:latin typeface="Tahoma"/>
              <a:cs typeface="Tahoma"/>
            </a:endParaRPr>
          </a:p>
          <a:p>
            <a:pPr marL="241300" indent="-228600">
              <a:lnSpc>
                <a:spcPct val="100000"/>
              </a:lnSpc>
              <a:buClr>
                <a:srgbClr val="000000"/>
              </a:buClr>
              <a:buAutoNum type="arabicPeriod"/>
              <a:tabLst>
                <a:tab pos="241300" algn="l"/>
              </a:tabLst>
            </a:pPr>
            <a:r>
              <a:rPr sz="1200" spc="-105" dirty="0">
                <a:solidFill>
                  <a:srgbClr val="171717"/>
                </a:solidFill>
                <a:latin typeface="Tahoma"/>
                <a:cs typeface="Tahoma"/>
              </a:rPr>
              <a:t>T</a:t>
            </a:r>
            <a:r>
              <a:rPr sz="1200" spc="-25" dirty="0">
                <a:solidFill>
                  <a:srgbClr val="171717"/>
                </a:solidFill>
                <a:latin typeface="Tahoma"/>
                <a:cs typeface="Tahoma"/>
              </a:rPr>
              <a:t>AMA</a:t>
            </a:r>
            <a:r>
              <a:rPr sz="1200" dirty="0">
                <a:solidFill>
                  <a:srgbClr val="171717"/>
                </a:solidFill>
                <a:latin typeface="Tahoma"/>
                <a:cs typeface="Tahoma"/>
              </a:rPr>
              <a:t>N</a:t>
            </a:r>
            <a:r>
              <a:rPr sz="1200" spc="-5" dirty="0">
                <a:solidFill>
                  <a:srgbClr val="171717"/>
                </a:solidFill>
                <a:latin typeface="Tahoma"/>
                <a:cs typeface="Tahoma"/>
              </a:rPr>
              <a:t> </a:t>
            </a:r>
            <a:r>
              <a:rPr sz="1200" dirty="0">
                <a:solidFill>
                  <a:srgbClr val="171717"/>
                </a:solidFill>
                <a:latin typeface="Tahoma"/>
                <a:cs typeface="Tahoma"/>
              </a:rPr>
              <a:t>KARANG</a:t>
            </a:r>
            <a:r>
              <a:rPr sz="1200" spc="-155" dirty="0">
                <a:solidFill>
                  <a:srgbClr val="171717"/>
                </a:solidFill>
                <a:latin typeface="Tahoma"/>
                <a:cs typeface="Tahoma"/>
              </a:rPr>
              <a:t> </a:t>
            </a:r>
            <a:r>
              <a:rPr sz="1200" spc="-5" dirty="0">
                <a:solidFill>
                  <a:srgbClr val="171717"/>
                </a:solidFill>
                <a:latin typeface="Tahoma"/>
                <a:cs typeface="Tahoma"/>
              </a:rPr>
              <a:t>INDAH</a:t>
            </a:r>
            <a:endParaRPr sz="1200" dirty="0">
              <a:latin typeface="Tahoma"/>
              <a:cs typeface="Tahoma"/>
            </a:endParaRPr>
          </a:p>
          <a:p>
            <a:pPr marL="241300" indent="-228600">
              <a:lnSpc>
                <a:spcPct val="100000"/>
              </a:lnSpc>
              <a:buClr>
                <a:srgbClr val="000000"/>
              </a:buClr>
              <a:buAutoNum type="arabicPeriod"/>
              <a:tabLst>
                <a:tab pos="241300" algn="l"/>
              </a:tabLst>
            </a:pPr>
            <a:r>
              <a:rPr sz="1200" spc="-40" dirty="0">
                <a:solidFill>
                  <a:srgbClr val="171717"/>
                </a:solidFill>
                <a:latin typeface="Tahoma"/>
                <a:cs typeface="Tahoma"/>
              </a:rPr>
              <a:t>TAMAN</a:t>
            </a:r>
            <a:r>
              <a:rPr sz="1200" spc="-35" dirty="0">
                <a:solidFill>
                  <a:srgbClr val="171717"/>
                </a:solidFill>
                <a:latin typeface="Tahoma"/>
                <a:cs typeface="Tahoma"/>
              </a:rPr>
              <a:t> </a:t>
            </a:r>
            <a:r>
              <a:rPr sz="1200" spc="-5" dirty="0">
                <a:solidFill>
                  <a:srgbClr val="171717"/>
                </a:solidFill>
                <a:latin typeface="Tahoma"/>
                <a:cs typeface="Tahoma"/>
              </a:rPr>
              <a:t>RANHILL</a:t>
            </a:r>
            <a:endParaRPr sz="1200" dirty="0">
              <a:latin typeface="Tahoma"/>
              <a:cs typeface="Tahoma"/>
            </a:endParaRPr>
          </a:p>
          <a:p>
            <a:pPr marL="241300" indent="-228600">
              <a:lnSpc>
                <a:spcPct val="100000"/>
              </a:lnSpc>
              <a:buClr>
                <a:srgbClr val="000000"/>
              </a:buClr>
              <a:buAutoNum type="arabicPeriod"/>
              <a:tabLst>
                <a:tab pos="241300" algn="l"/>
              </a:tabLst>
            </a:pPr>
            <a:r>
              <a:rPr sz="1200" spc="-105" dirty="0">
                <a:solidFill>
                  <a:srgbClr val="171717"/>
                </a:solidFill>
                <a:latin typeface="Tahoma"/>
                <a:cs typeface="Tahoma"/>
              </a:rPr>
              <a:t>T</a:t>
            </a:r>
            <a:r>
              <a:rPr sz="1200" spc="-25" dirty="0">
                <a:solidFill>
                  <a:srgbClr val="171717"/>
                </a:solidFill>
                <a:latin typeface="Tahoma"/>
                <a:cs typeface="Tahoma"/>
              </a:rPr>
              <a:t>AMA</a:t>
            </a:r>
            <a:r>
              <a:rPr sz="1200" dirty="0">
                <a:solidFill>
                  <a:srgbClr val="171717"/>
                </a:solidFill>
                <a:latin typeface="Tahoma"/>
                <a:cs typeface="Tahoma"/>
              </a:rPr>
              <a:t>N</a:t>
            </a:r>
            <a:r>
              <a:rPr sz="1200" spc="-5" dirty="0">
                <a:solidFill>
                  <a:srgbClr val="171717"/>
                </a:solidFill>
                <a:latin typeface="Tahoma"/>
                <a:cs typeface="Tahoma"/>
              </a:rPr>
              <a:t> DE</a:t>
            </a:r>
            <a:r>
              <a:rPr sz="1200" spc="-10" dirty="0">
                <a:solidFill>
                  <a:srgbClr val="171717"/>
                </a:solidFill>
                <a:latin typeface="Tahoma"/>
                <a:cs typeface="Tahoma"/>
              </a:rPr>
              <a:t>S</a:t>
            </a:r>
            <a:r>
              <a:rPr sz="1200" dirty="0">
                <a:solidFill>
                  <a:srgbClr val="171717"/>
                </a:solidFill>
                <a:latin typeface="Tahoma"/>
                <a:cs typeface="Tahoma"/>
              </a:rPr>
              <a:t>A</a:t>
            </a:r>
            <a:r>
              <a:rPr sz="1200" spc="-75" dirty="0">
                <a:solidFill>
                  <a:srgbClr val="171717"/>
                </a:solidFill>
                <a:latin typeface="Tahoma"/>
                <a:cs typeface="Tahoma"/>
              </a:rPr>
              <a:t> </a:t>
            </a:r>
            <a:r>
              <a:rPr sz="1200" dirty="0">
                <a:solidFill>
                  <a:srgbClr val="171717"/>
                </a:solidFill>
                <a:latin typeface="Tahoma"/>
                <a:cs typeface="Tahoma"/>
              </a:rPr>
              <a:t>GADING</a:t>
            </a:r>
            <a:endParaRPr sz="1200" dirty="0">
              <a:latin typeface="Tahoma"/>
              <a:cs typeface="Tahoma"/>
            </a:endParaRPr>
          </a:p>
          <a:p>
            <a:pPr marL="241300" indent="-228600">
              <a:lnSpc>
                <a:spcPct val="100000"/>
              </a:lnSpc>
              <a:spcBef>
                <a:spcPts val="5"/>
              </a:spcBef>
              <a:buClr>
                <a:srgbClr val="000000"/>
              </a:buClr>
              <a:buAutoNum type="arabicPeriod"/>
              <a:tabLst>
                <a:tab pos="241300" algn="l"/>
              </a:tabLst>
            </a:pPr>
            <a:r>
              <a:rPr sz="1200" spc="-105" dirty="0">
                <a:solidFill>
                  <a:srgbClr val="171717"/>
                </a:solidFill>
                <a:latin typeface="Tahoma"/>
                <a:cs typeface="Tahoma"/>
              </a:rPr>
              <a:t>T</a:t>
            </a:r>
            <a:r>
              <a:rPr sz="1200" spc="-25" dirty="0">
                <a:solidFill>
                  <a:srgbClr val="171717"/>
                </a:solidFill>
                <a:latin typeface="Tahoma"/>
                <a:cs typeface="Tahoma"/>
              </a:rPr>
              <a:t>AMA</a:t>
            </a:r>
            <a:r>
              <a:rPr sz="1200" dirty="0">
                <a:solidFill>
                  <a:srgbClr val="171717"/>
                </a:solidFill>
                <a:latin typeface="Tahoma"/>
                <a:cs typeface="Tahoma"/>
              </a:rPr>
              <a:t>N</a:t>
            </a:r>
            <a:r>
              <a:rPr sz="1200" spc="-5" dirty="0">
                <a:solidFill>
                  <a:srgbClr val="171717"/>
                </a:solidFill>
                <a:latin typeface="Tahoma"/>
                <a:cs typeface="Tahoma"/>
              </a:rPr>
              <a:t> </a:t>
            </a:r>
            <a:r>
              <a:rPr sz="1200" dirty="0">
                <a:solidFill>
                  <a:srgbClr val="171717"/>
                </a:solidFill>
                <a:latin typeface="Tahoma"/>
                <a:cs typeface="Tahoma"/>
              </a:rPr>
              <a:t>SRI</a:t>
            </a:r>
            <a:r>
              <a:rPr sz="1200" spc="-35" dirty="0">
                <a:solidFill>
                  <a:srgbClr val="171717"/>
                </a:solidFill>
                <a:latin typeface="Tahoma"/>
                <a:cs typeface="Tahoma"/>
              </a:rPr>
              <a:t> </a:t>
            </a:r>
            <a:r>
              <a:rPr sz="1200" spc="-10" dirty="0">
                <a:solidFill>
                  <a:srgbClr val="171717"/>
                </a:solidFill>
                <a:latin typeface="Tahoma"/>
                <a:cs typeface="Tahoma"/>
              </a:rPr>
              <a:t>S</a:t>
            </a:r>
            <a:r>
              <a:rPr sz="1200" dirty="0">
                <a:solidFill>
                  <a:srgbClr val="171717"/>
                </a:solidFill>
                <a:latin typeface="Tahoma"/>
                <a:cs typeface="Tahoma"/>
              </a:rPr>
              <a:t>AUJA</a:t>
            </a:r>
            <a:r>
              <a:rPr sz="1200" spc="-10" dirty="0">
                <a:solidFill>
                  <a:srgbClr val="171717"/>
                </a:solidFill>
                <a:latin typeface="Tahoma"/>
                <a:cs typeface="Tahoma"/>
              </a:rPr>
              <a:t>N</a:t>
            </a:r>
            <a:r>
              <a:rPr sz="1200" dirty="0">
                <a:solidFill>
                  <a:srgbClr val="171717"/>
                </a:solidFill>
                <a:latin typeface="Tahoma"/>
                <a:cs typeface="Tahoma"/>
              </a:rPr>
              <a:t>A</a:t>
            </a:r>
            <a:r>
              <a:rPr sz="1200" spc="-165" dirty="0">
                <a:solidFill>
                  <a:srgbClr val="171717"/>
                </a:solidFill>
                <a:latin typeface="Tahoma"/>
                <a:cs typeface="Tahoma"/>
              </a:rPr>
              <a:t> </a:t>
            </a:r>
            <a:r>
              <a:rPr sz="1200" dirty="0">
                <a:solidFill>
                  <a:srgbClr val="171717"/>
                </a:solidFill>
                <a:latin typeface="Tahoma"/>
                <a:cs typeface="Tahoma"/>
              </a:rPr>
              <a:t>1</a:t>
            </a:r>
            <a:endParaRPr sz="1200" dirty="0">
              <a:latin typeface="Tahoma"/>
              <a:cs typeface="Tahoma"/>
            </a:endParaRPr>
          </a:p>
          <a:p>
            <a:pPr marL="241300" indent="-228600">
              <a:lnSpc>
                <a:spcPct val="100000"/>
              </a:lnSpc>
              <a:buClr>
                <a:srgbClr val="000000"/>
              </a:buClr>
              <a:buAutoNum type="arabicPeriod"/>
              <a:tabLst>
                <a:tab pos="241300" algn="l"/>
              </a:tabLst>
            </a:pPr>
            <a:r>
              <a:rPr sz="1200" spc="-105" dirty="0">
                <a:solidFill>
                  <a:srgbClr val="171717"/>
                </a:solidFill>
                <a:latin typeface="Tahoma"/>
                <a:cs typeface="Tahoma"/>
              </a:rPr>
              <a:t>T</a:t>
            </a:r>
            <a:r>
              <a:rPr sz="1200" spc="-25" dirty="0">
                <a:solidFill>
                  <a:srgbClr val="171717"/>
                </a:solidFill>
                <a:latin typeface="Tahoma"/>
                <a:cs typeface="Tahoma"/>
              </a:rPr>
              <a:t>AMA</a:t>
            </a:r>
            <a:r>
              <a:rPr sz="1200" dirty="0">
                <a:solidFill>
                  <a:srgbClr val="171717"/>
                </a:solidFill>
                <a:latin typeface="Tahoma"/>
                <a:cs typeface="Tahoma"/>
              </a:rPr>
              <a:t>N</a:t>
            </a:r>
            <a:r>
              <a:rPr sz="1200" spc="-5" dirty="0">
                <a:solidFill>
                  <a:srgbClr val="171717"/>
                </a:solidFill>
                <a:latin typeface="Tahoma"/>
                <a:cs typeface="Tahoma"/>
              </a:rPr>
              <a:t> </a:t>
            </a:r>
            <a:r>
              <a:rPr sz="1200" dirty="0">
                <a:solidFill>
                  <a:srgbClr val="171717"/>
                </a:solidFill>
                <a:latin typeface="Tahoma"/>
                <a:cs typeface="Tahoma"/>
              </a:rPr>
              <a:t>SRI</a:t>
            </a:r>
            <a:r>
              <a:rPr sz="1200" spc="-35" dirty="0">
                <a:solidFill>
                  <a:srgbClr val="171717"/>
                </a:solidFill>
                <a:latin typeface="Tahoma"/>
                <a:cs typeface="Tahoma"/>
              </a:rPr>
              <a:t> </a:t>
            </a:r>
            <a:r>
              <a:rPr sz="1200" spc="-10" dirty="0">
                <a:solidFill>
                  <a:srgbClr val="171717"/>
                </a:solidFill>
                <a:latin typeface="Tahoma"/>
                <a:cs typeface="Tahoma"/>
              </a:rPr>
              <a:t>S</a:t>
            </a:r>
            <a:r>
              <a:rPr sz="1200" dirty="0">
                <a:solidFill>
                  <a:srgbClr val="171717"/>
                </a:solidFill>
                <a:latin typeface="Tahoma"/>
                <a:cs typeface="Tahoma"/>
              </a:rPr>
              <a:t>AUJA</a:t>
            </a:r>
            <a:r>
              <a:rPr sz="1200" spc="-10" dirty="0">
                <a:solidFill>
                  <a:srgbClr val="171717"/>
                </a:solidFill>
                <a:latin typeface="Tahoma"/>
                <a:cs typeface="Tahoma"/>
              </a:rPr>
              <a:t>N</a:t>
            </a:r>
            <a:r>
              <a:rPr sz="1200" dirty="0">
                <a:solidFill>
                  <a:srgbClr val="171717"/>
                </a:solidFill>
                <a:latin typeface="Tahoma"/>
                <a:cs typeface="Tahoma"/>
              </a:rPr>
              <a:t>A</a:t>
            </a:r>
            <a:r>
              <a:rPr sz="1200" spc="-165" dirty="0">
                <a:solidFill>
                  <a:srgbClr val="171717"/>
                </a:solidFill>
                <a:latin typeface="Tahoma"/>
                <a:cs typeface="Tahoma"/>
              </a:rPr>
              <a:t> </a:t>
            </a:r>
            <a:r>
              <a:rPr sz="1200" dirty="0">
                <a:solidFill>
                  <a:srgbClr val="171717"/>
                </a:solidFill>
                <a:latin typeface="Tahoma"/>
                <a:cs typeface="Tahoma"/>
              </a:rPr>
              <a:t>2</a:t>
            </a:r>
            <a:endParaRPr sz="1200" dirty="0">
              <a:latin typeface="Tahoma"/>
              <a:cs typeface="Tahoma"/>
            </a:endParaRPr>
          </a:p>
          <a:p>
            <a:pPr marL="241300" indent="-228600">
              <a:lnSpc>
                <a:spcPct val="100000"/>
              </a:lnSpc>
              <a:buClr>
                <a:srgbClr val="000000"/>
              </a:buClr>
              <a:buAutoNum type="arabicPeriod"/>
              <a:tabLst>
                <a:tab pos="241300" algn="l"/>
              </a:tabLst>
            </a:pPr>
            <a:r>
              <a:rPr sz="1200" spc="-40" dirty="0">
                <a:solidFill>
                  <a:srgbClr val="171717"/>
                </a:solidFill>
                <a:latin typeface="Tahoma"/>
                <a:cs typeface="Tahoma"/>
              </a:rPr>
              <a:t>TAMAN</a:t>
            </a:r>
            <a:r>
              <a:rPr sz="1200" spc="-50" dirty="0">
                <a:solidFill>
                  <a:srgbClr val="171717"/>
                </a:solidFill>
                <a:latin typeface="Tahoma"/>
                <a:cs typeface="Tahoma"/>
              </a:rPr>
              <a:t> </a:t>
            </a:r>
            <a:r>
              <a:rPr sz="1200" spc="-5" dirty="0">
                <a:solidFill>
                  <a:srgbClr val="171717"/>
                </a:solidFill>
                <a:latin typeface="Tahoma"/>
                <a:cs typeface="Tahoma"/>
              </a:rPr>
              <a:t>SAMUDERA</a:t>
            </a:r>
            <a:endParaRPr sz="1200" dirty="0">
              <a:latin typeface="Tahoma"/>
              <a:cs typeface="Tahoma"/>
            </a:endParaRPr>
          </a:p>
          <a:p>
            <a:pPr marL="241300" indent="-228600">
              <a:lnSpc>
                <a:spcPct val="100000"/>
              </a:lnSpc>
              <a:buClr>
                <a:srgbClr val="000000"/>
              </a:buClr>
              <a:buAutoNum type="arabicPeriod"/>
              <a:tabLst>
                <a:tab pos="241300" algn="l"/>
              </a:tabLst>
            </a:pPr>
            <a:r>
              <a:rPr sz="1200" spc="-105" dirty="0">
                <a:solidFill>
                  <a:srgbClr val="171717"/>
                </a:solidFill>
                <a:latin typeface="Tahoma"/>
                <a:cs typeface="Tahoma"/>
              </a:rPr>
              <a:t>T</a:t>
            </a:r>
            <a:r>
              <a:rPr sz="1200" spc="-25" dirty="0">
                <a:solidFill>
                  <a:srgbClr val="171717"/>
                </a:solidFill>
                <a:latin typeface="Tahoma"/>
                <a:cs typeface="Tahoma"/>
              </a:rPr>
              <a:t>AMA</a:t>
            </a:r>
            <a:r>
              <a:rPr sz="1200" dirty="0">
                <a:solidFill>
                  <a:srgbClr val="171717"/>
                </a:solidFill>
                <a:latin typeface="Tahoma"/>
                <a:cs typeface="Tahoma"/>
              </a:rPr>
              <a:t>N</a:t>
            </a:r>
            <a:r>
              <a:rPr sz="1200" spc="-5" dirty="0">
                <a:solidFill>
                  <a:srgbClr val="171717"/>
                </a:solidFill>
                <a:latin typeface="Tahoma"/>
                <a:cs typeface="Tahoma"/>
              </a:rPr>
              <a:t> </a:t>
            </a:r>
            <a:r>
              <a:rPr sz="1200" spc="-10" dirty="0">
                <a:solidFill>
                  <a:srgbClr val="171717"/>
                </a:solidFill>
                <a:latin typeface="Tahoma"/>
                <a:cs typeface="Tahoma"/>
              </a:rPr>
              <a:t>S</a:t>
            </a:r>
            <a:r>
              <a:rPr sz="1200" dirty="0">
                <a:solidFill>
                  <a:srgbClr val="171717"/>
                </a:solidFill>
                <a:latin typeface="Tahoma"/>
                <a:cs typeface="Tahoma"/>
              </a:rPr>
              <a:t>AMU</a:t>
            </a:r>
            <a:r>
              <a:rPr sz="1200" spc="-5" dirty="0">
                <a:solidFill>
                  <a:srgbClr val="171717"/>
                </a:solidFill>
                <a:latin typeface="Tahoma"/>
                <a:cs typeface="Tahoma"/>
              </a:rPr>
              <a:t>DER</a:t>
            </a:r>
            <a:r>
              <a:rPr sz="1200" dirty="0">
                <a:solidFill>
                  <a:srgbClr val="171717"/>
                </a:solidFill>
                <a:latin typeface="Tahoma"/>
                <a:cs typeface="Tahoma"/>
              </a:rPr>
              <a:t>A</a:t>
            </a:r>
            <a:r>
              <a:rPr sz="1200" spc="-100" dirty="0">
                <a:solidFill>
                  <a:srgbClr val="171717"/>
                </a:solidFill>
                <a:latin typeface="Tahoma"/>
                <a:cs typeface="Tahoma"/>
              </a:rPr>
              <a:t> </a:t>
            </a:r>
            <a:r>
              <a:rPr sz="1200" spc="-20" dirty="0">
                <a:solidFill>
                  <a:srgbClr val="171717"/>
                </a:solidFill>
                <a:latin typeface="Tahoma"/>
                <a:cs typeface="Tahoma"/>
              </a:rPr>
              <a:t>J</a:t>
            </a:r>
            <a:r>
              <a:rPr sz="1200" spc="-70" dirty="0">
                <a:solidFill>
                  <a:srgbClr val="171717"/>
                </a:solidFill>
                <a:latin typeface="Tahoma"/>
                <a:cs typeface="Tahoma"/>
              </a:rPr>
              <a:t>A</a:t>
            </a:r>
            <a:r>
              <a:rPr sz="1200" spc="-65" dirty="0">
                <a:solidFill>
                  <a:srgbClr val="171717"/>
                </a:solidFill>
                <a:latin typeface="Tahoma"/>
                <a:cs typeface="Tahoma"/>
              </a:rPr>
              <a:t>Y</a:t>
            </a:r>
            <a:r>
              <a:rPr sz="1200" dirty="0">
                <a:solidFill>
                  <a:srgbClr val="171717"/>
                </a:solidFill>
                <a:latin typeface="Tahoma"/>
                <a:cs typeface="Tahoma"/>
              </a:rPr>
              <a:t>A</a:t>
            </a:r>
            <a:endParaRPr sz="1200" dirty="0">
              <a:latin typeface="Tahoma"/>
              <a:cs typeface="Tahoma"/>
            </a:endParaRPr>
          </a:p>
          <a:p>
            <a:pPr marL="241300" indent="-228600">
              <a:lnSpc>
                <a:spcPct val="100000"/>
              </a:lnSpc>
              <a:buClr>
                <a:srgbClr val="000000"/>
              </a:buClr>
              <a:buAutoNum type="arabicPeriod"/>
              <a:tabLst>
                <a:tab pos="241300" algn="l"/>
              </a:tabLst>
            </a:pPr>
            <a:r>
              <a:rPr sz="1200" spc="-105" dirty="0">
                <a:solidFill>
                  <a:srgbClr val="171717"/>
                </a:solidFill>
                <a:latin typeface="Tahoma"/>
                <a:cs typeface="Tahoma"/>
              </a:rPr>
              <a:t>T</a:t>
            </a:r>
            <a:r>
              <a:rPr sz="1200" spc="-25" dirty="0">
                <a:solidFill>
                  <a:srgbClr val="171717"/>
                </a:solidFill>
                <a:latin typeface="Tahoma"/>
                <a:cs typeface="Tahoma"/>
              </a:rPr>
              <a:t>AMA</a:t>
            </a:r>
            <a:r>
              <a:rPr sz="1200" dirty="0">
                <a:solidFill>
                  <a:srgbClr val="171717"/>
                </a:solidFill>
                <a:latin typeface="Tahoma"/>
                <a:cs typeface="Tahoma"/>
              </a:rPr>
              <a:t>N</a:t>
            </a:r>
            <a:r>
              <a:rPr sz="1200" spc="-5" dirty="0">
                <a:solidFill>
                  <a:srgbClr val="171717"/>
                </a:solidFill>
                <a:latin typeface="Tahoma"/>
                <a:cs typeface="Tahoma"/>
              </a:rPr>
              <a:t> </a:t>
            </a:r>
            <a:r>
              <a:rPr sz="1200" spc="-10" dirty="0">
                <a:solidFill>
                  <a:srgbClr val="171717"/>
                </a:solidFill>
                <a:latin typeface="Tahoma"/>
                <a:cs typeface="Tahoma"/>
              </a:rPr>
              <a:t>S</a:t>
            </a:r>
            <a:r>
              <a:rPr sz="1200" spc="-15" dirty="0">
                <a:solidFill>
                  <a:srgbClr val="171717"/>
                </a:solidFill>
                <a:latin typeface="Tahoma"/>
                <a:cs typeface="Tahoma"/>
              </a:rPr>
              <a:t>E</a:t>
            </a:r>
            <a:r>
              <a:rPr sz="1200" spc="-25" dirty="0">
                <a:solidFill>
                  <a:srgbClr val="171717"/>
                </a:solidFill>
                <a:latin typeface="Tahoma"/>
                <a:cs typeface="Tahoma"/>
              </a:rPr>
              <a:t>K</a:t>
            </a:r>
            <a:r>
              <a:rPr sz="1200" spc="-10" dirty="0">
                <a:solidFill>
                  <a:srgbClr val="171717"/>
                </a:solidFill>
                <a:latin typeface="Tahoma"/>
                <a:cs typeface="Tahoma"/>
              </a:rPr>
              <a:t>O</a:t>
            </a:r>
            <a:r>
              <a:rPr sz="1200" spc="-35" dirty="0">
                <a:solidFill>
                  <a:srgbClr val="171717"/>
                </a:solidFill>
                <a:latin typeface="Tahoma"/>
                <a:cs typeface="Tahoma"/>
              </a:rPr>
              <a:t>L</a:t>
            </a:r>
            <a:r>
              <a:rPr sz="1200" spc="-15" dirty="0">
                <a:solidFill>
                  <a:srgbClr val="171717"/>
                </a:solidFill>
                <a:latin typeface="Tahoma"/>
                <a:cs typeface="Tahoma"/>
              </a:rPr>
              <a:t>A</a:t>
            </a:r>
            <a:r>
              <a:rPr sz="1200" dirty="0">
                <a:solidFill>
                  <a:srgbClr val="171717"/>
                </a:solidFill>
                <a:latin typeface="Tahoma"/>
                <a:cs typeface="Tahoma"/>
              </a:rPr>
              <a:t>H</a:t>
            </a:r>
            <a:r>
              <a:rPr sz="1200" spc="-95" dirty="0">
                <a:solidFill>
                  <a:srgbClr val="171717"/>
                </a:solidFill>
                <a:latin typeface="Tahoma"/>
                <a:cs typeface="Tahoma"/>
              </a:rPr>
              <a:t> </a:t>
            </a:r>
            <a:r>
              <a:rPr sz="1200" dirty="0">
                <a:solidFill>
                  <a:srgbClr val="171717"/>
                </a:solidFill>
                <a:latin typeface="Tahoma"/>
                <a:cs typeface="Tahoma"/>
              </a:rPr>
              <a:t>AGAMA</a:t>
            </a:r>
            <a:endParaRPr sz="1200" dirty="0">
              <a:latin typeface="Tahoma"/>
              <a:cs typeface="Tahoma"/>
            </a:endParaRPr>
          </a:p>
          <a:p>
            <a:pPr marL="241300" indent="-228600">
              <a:lnSpc>
                <a:spcPct val="100000"/>
              </a:lnSpc>
              <a:buClr>
                <a:srgbClr val="000000"/>
              </a:buClr>
              <a:buAutoNum type="arabicPeriod"/>
              <a:tabLst>
                <a:tab pos="241300" algn="l"/>
              </a:tabLst>
            </a:pPr>
            <a:r>
              <a:rPr sz="1200" spc="-105" dirty="0">
                <a:solidFill>
                  <a:srgbClr val="171717"/>
                </a:solidFill>
                <a:latin typeface="Tahoma"/>
                <a:cs typeface="Tahoma"/>
              </a:rPr>
              <a:t>T</a:t>
            </a:r>
            <a:r>
              <a:rPr sz="1200" spc="-25" dirty="0">
                <a:solidFill>
                  <a:srgbClr val="171717"/>
                </a:solidFill>
                <a:latin typeface="Tahoma"/>
                <a:cs typeface="Tahoma"/>
              </a:rPr>
              <a:t>AMA</a:t>
            </a:r>
            <a:r>
              <a:rPr sz="1200" dirty="0">
                <a:solidFill>
                  <a:srgbClr val="171717"/>
                </a:solidFill>
                <a:latin typeface="Tahoma"/>
                <a:cs typeface="Tahoma"/>
              </a:rPr>
              <a:t>N</a:t>
            </a:r>
            <a:r>
              <a:rPr sz="1200" spc="-5" dirty="0">
                <a:solidFill>
                  <a:srgbClr val="171717"/>
                </a:solidFill>
                <a:latin typeface="Tahoma"/>
                <a:cs typeface="Tahoma"/>
              </a:rPr>
              <a:t> </a:t>
            </a:r>
            <a:r>
              <a:rPr sz="1200" spc="-10" dirty="0">
                <a:solidFill>
                  <a:srgbClr val="171717"/>
                </a:solidFill>
                <a:latin typeface="Tahoma"/>
                <a:cs typeface="Tahoma"/>
              </a:rPr>
              <a:t>S</a:t>
            </a:r>
            <a:r>
              <a:rPr sz="1200" dirty="0">
                <a:solidFill>
                  <a:srgbClr val="171717"/>
                </a:solidFill>
                <a:latin typeface="Tahoma"/>
                <a:cs typeface="Tahoma"/>
              </a:rPr>
              <a:t>AU</a:t>
            </a:r>
            <a:r>
              <a:rPr sz="1200" spc="-10" dirty="0">
                <a:solidFill>
                  <a:srgbClr val="171717"/>
                </a:solidFill>
                <a:latin typeface="Tahoma"/>
                <a:cs typeface="Tahoma"/>
              </a:rPr>
              <a:t>J</a:t>
            </a:r>
            <a:r>
              <a:rPr sz="1200" dirty="0">
                <a:solidFill>
                  <a:srgbClr val="171717"/>
                </a:solidFill>
                <a:latin typeface="Tahoma"/>
                <a:cs typeface="Tahoma"/>
              </a:rPr>
              <a:t>A</a:t>
            </a:r>
            <a:r>
              <a:rPr sz="1200" spc="-10" dirty="0">
                <a:solidFill>
                  <a:srgbClr val="171717"/>
                </a:solidFill>
                <a:latin typeface="Tahoma"/>
                <a:cs typeface="Tahoma"/>
              </a:rPr>
              <a:t>N</a:t>
            </a:r>
            <a:r>
              <a:rPr sz="1200" dirty="0">
                <a:solidFill>
                  <a:srgbClr val="171717"/>
                </a:solidFill>
                <a:latin typeface="Tahoma"/>
                <a:cs typeface="Tahoma"/>
              </a:rPr>
              <a:t>A</a:t>
            </a:r>
            <a:r>
              <a:rPr sz="1200" spc="-90" dirty="0">
                <a:solidFill>
                  <a:srgbClr val="171717"/>
                </a:solidFill>
                <a:latin typeface="Tahoma"/>
                <a:cs typeface="Tahoma"/>
              </a:rPr>
              <a:t> </a:t>
            </a:r>
            <a:r>
              <a:rPr sz="1200" spc="-5" dirty="0">
                <a:solidFill>
                  <a:srgbClr val="171717"/>
                </a:solidFill>
                <a:latin typeface="Tahoma"/>
                <a:cs typeface="Tahoma"/>
              </a:rPr>
              <a:t>P</a:t>
            </a:r>
            <a:r>
              <a:rPr sz="1200" dirty="0">
                <a:solidFill>
                  <a:srgbClr val="171717"/>
                </a:solidFill>
                <a:latin typeface="Tahoma"/>
                <a:cs typeface="Tahoma"/>
              </a:rPr>
              <a:t>U</a:t>
            </a:r>
            <a:r>
              <a:rPr sz="1200" spc="-5" dirty="0">
                <a:solidFill>
                  <a:srgbClr val="171717"/>
                </a:solidFill>
                <a:latin typeface="Tahoma"/>
                <a:cs typeface="Tahoma"/>
              </a:rPr>
              <a:t>T</a:t>
            </a:r>
            <a:r>
              <a:rPr sz="1200" dirty="0">
                <a:solidFill>
                  <a:srgbClr val="171717"/>
                </a:solidFill>
                <a:latin typeface="Tahoma"/>
                <a:cs typeface="Tahoma"/>
              </a:rPr>
              <a:t>RA</a:t>
            </a:r>
            <a:endParaRPr sz="1200" dirty="0">
              <a:latin typeface="Tahoma"/>
              <a:cs typeface="Tahoma"/>
            </a:endParaRPr>
          </a:p>
          <a:p>
            <a:pPr marL="241300" indent="-228600">
              <a:lnSpc>
                <a:spcPct val="100000"/>
              </a:lnSpc>
              <a:buClr>
                <a:srgbClr val="000000"/>
              </a:buClr>
              <a:buAutoNum type="arabicPeriod"/>
              <a:tabLst>
                <a:tab pos="241300" algn="l"/>
              </a:tabLst>
            </a:pPr>
            <a:r>
              <a:rPr sz="1200" spc="-40" dirty="0">
                <a:solidFill>
                  <a:srgbClr val="171717"/>
                </a:solidFill>
                <a:latin typeface="Tahoma"/>
                <a:cs typeface="Tahoma"/>
              </a:rPr>
              <a:t>TAMAN</a:t>
            </a:r>
            <a:r>
              <a:rPr sz="1200" spc="-30" dirty="0">
                <a:solidFill>
                  <a:srgbClr val="171717"/>
                </a:solidFill>
                <a:latin typeface="Tahoma"/>
                <a:cs typeface="Tahoma"/>
              </a:rPr>
              <a:t> </a:t>
            </a:r>
            <a:r>
              <a:rPr sz="1200" dirty="0">
                <a:solidFill>
                  <a:srgbClr val="171717"/>
                </a:solidFill>
                <a:latin typeface="Tahoma"/>
                <a:cs typeface="Tahoma"/>
              </a:rPr>
              <a:t>EMAS</a:t>
            </a:r>
            <a:r>
              <a:rPr sz="1200" spc="-80" dirty="0">
                <a:solidFill>
                  <a:srgbClr val="171717"/>
                </a:solidFill>
                <a:latin typeface="Tahoma"/>
                <a:cs typeface="Tahoma"/>
              </a:rPr>
              <a:t> </a:t>
            </a:r>
            <a:r>
              <a:rPr sz="1200" spc="-5" dirty="0">
                <a:solidFill>
                  <a:srgbClr val="171717"/>
                </a:solidFill>
                <a:latin typeface="Tahoma"/>
                <a:cs typeface="Tahoma"/>
              </a:rPr>
              <a:t>KESANG</a:t>
            </a:r>
            <a:endParaRPr sz="1200" dirty="0">
              <a:latin typeface="Tahoma"/>
              <a:cs typeface="Tahoma"/>
            </a:endParaRPr>
          </a:p>
          <a:p>
            <a:pPr marL="241300" indent="-228600">
              <a:lnSpc>
                <a:spcPct val="100000"/>
              </a:lnSpc>
              <a:buClr>
                <a:srgbClr val="000000"/>
              </a:buClr>
              <a:buAutoNum type="arabicPeriod"/>
              <a:tabLst>
                <a:tab pos="241300" algn="l"/>
              </a:tabLst>
            </a:pPr>
            <a:r>
              <a:rPr sz="1200" spc="-40" dirty="0">
                <a:solidFill>
                  <a:srgbClr val="171717"/>
                </a:solidFill>
                <a:latin typeface="Tahoma"/>
                <a:cs typeface="Tahoma"/>
              </a:rPr>
              <a:t>TAMAN</a:t>
            </a:r>
            <a:r>
              <a:rPr sz="1200" spc="-20" dirty="0">
                <a:solidFill>
                  <a:srgbClr val="171717"/>
                </a:solidFill>
                <a:latin typeface="Tahoma"/>
                <a:cs typeface="Tahoma"/>
              </a:rPr>
              <a:t> </a:t>
            </a:r>
            <a:r>
              <a:rPr sz="1200" spc="-5" dirty="0">
                <a:solidFill>
                  <a:srgbClr val="171717"/>
                </a:solidFill>
                <a:latin typeface="Tahoma"/>
                <a:cs typeface="Tahoma"/>
              </a:rPr>
              <a:t>KESANG</a:t>
            </a:r>
            <a:r>
              <a:rPr sz="1200" spc="-65" dirty="0">
                <a:solidFill>
                  <a:srgbClr val="171717"/>
                </a:solidFill>
                <a:latin typeface="Tahoma"/>
                <a:cs typeface="Tahoma"/>
              </a:rPr>
              <a:t> </a:t>
            </a:r>
            <a:r>
              <a:rPr sz="1200" spc="-5" dirty="0">
                <a:solidFill>
                  <a:srgbClr val="171717"/>
                </a:solidFill>
                <a:latin typeface="Tahoma"/>
                <a:cs typeface="Tahoma"/>
              </a:rPr>
              <a:t>BARU</a:t>
            </a:r>
            <a:r>
              <a:rPr sz="1200" spc="-65" dirty="0">
                <a:solidFill>
                  <a:srgbClr val="171717"/>
                </a:solidFill>
                <a:latin typeface="Tahoma"/>
                <a:cs typeface="Tahoma"/>
              </a:rPr>
              <a:t> </a:t>
            </a:r>
            <a:r>
              <a:rPr sz="1200" dirty="0">
                <a:solidFill>
                  <a:srgbClr val="171717"/>
                </a:solidFill>
                <a:latin typeface="Tahoma"/>
                <a:cs typeface="Tahoma"/>
              </a:rPr>
              <a:t>2</a:t>
            </a:r>
            <a:endParaRPr sz="1200" dirty="0">
              <a:latin typeface="Tahoma"/>
              <a:cs typeface="Tahoma"/>
            </a:endParaRPr>
          </a:p>
          <a:p>
            <a:pPr marL="241300" indent="-228600">
              <a:lnSpc>
                <a:spcPct val="100000"/>
              </a:lnSpc>
              <a:buClr>
                <a:srgbClr val="000000"/>
              </a:buClr>
              <a:buAutoNum type="arabicPeriod"/>
              <a:tabLst>
                <a:tab pos="241300" algn="l"/>
              </a:tabLst>
            </a:pPr>
            <a:r>
              <a:rPr sz="1200" spc="-40" dirty="0">
                <a:solidFill>
                  <a:srgbClr val="171717"/>
                </a:solidFill>
                <a:latin typeface="Tahoma"/>
                <a:cs typeface="Tahoma"/>
              </a:rPr>
              <a:t>TAMAN</a:t>
            </a:r>
            <a:r>
              <a:rPr sz="1200" spc="-20" dirty="0">
                <a:solidFill>
                  <a:srgbClr val="171717"/>
                </a:solidFill>
                <a:latin typeface="Tahoma"/>
                <a:cs typeface="Tahoma"/>
              </a:rPr>
              <a:t> </a:t>
            </a:r>
            <a:r>
              <a:rPr sz="1200" spc="-5" dirty="0">
                <a:solidFill>
                  <a:srgbClr val="171717"/>
                </a:solidFill>
                <a:latin typeface="Tahoma"/>
                <a:cs typeface="Tahoma"/>
              </a:rPr>
              <a:t>RANHILL</a:t>
            </a:r>
            <a:r>
              <a:rPr sz="1200" spc="-60" dirty="0">
                <a:solidFill>
                  <a:srgbClr val="171717"/>
                </a:solidFill>
                <a:latin typeface="Tahoma"/>
                <a:cs typeface="Tahoma"/>
              </a:rPr>
              <a:t> </a:t>
            </a:r>
            <a:r>
              <a:rPr sz="1200" spc="-15" dirty="0">
                <a:solidFill>
                  <a:srgbClr val="171717"/>
                </a:solidFill>
                <a:latin typeface="Tahoma"/>
                <a:cs typeface="Tahoma"/>
              </a:rPr>
              <a:t>BARU</a:t>
            </a:r>
            <a:endParaRPr lang="en-US" sz="1200" spc="-15" dirty="0">
              <a:solidFill>
                <a:srgbClr val="171717"/>
              </a:solidFill>
              <a:latin typeface="Tahoma"/>
              <a:cs typeface="Tahoma"/>
            </a:endParaRPr>
          </a:p>
          <a:p>
            <a:pPr marL="241300" indent="-228600">
              <a:lnSpc>
                <a:spcPct val="100000"/>
              </a:lnSpc>
              <a:buClr>
                <a:srgbClr val="000000"/>
              </a:buClr>
              <a:buAutoNum type="arabicPeriod"/>
              <a:tabLst>
                <a:tab pos="241300" algn="l"/>
              </a:tabLst>
            </a:pPr>
            <a:r>
              <a:rPr lang="fi-FI" sz="1200" dirty="0">
                <a:latin typeface="Tahoma"/>
                <a:cs typeface="Tahoma"/>
              </a:rPr>
              <a:t>TAMAN PERMAI</a:t>
            </a:r>
          </a:p>
          <a:p>
            <a:pPr marL="241300" indent="-228600">
              <a:lnSpc>
                <a:spcPct val="100000"/>
              </a:lnSpc>
              <a:buClr>
                <a:srgbClr val="000000"/>
              </a:buClr>
              <a:buAutoNum type="arabicPeriod"/>
              <a:tabLst>
                <a:tab pos="241300" algn="l"/>
              </a:tabLst>
            </a:pPr>
            <a:r>
              <a:rPr lang="fi-FI" sz="1200" dirty="0">
                <a:latin typeface="Tahoma"/>
                <a:cs typeface="Tahoma"/>
              </a:rPr>
              <a:t>TAMAN KESANG PERMAI</a:t>
            </a:r>
          </a:p>
          <a:p>
            <a:pPr marL="241300" indent="-228600">
              <a:lnSpc>
                <a:spcPct val="100000"/>
              </a:lnSpc>
              <a:buClr>
                <a:srgbClr val="000000"/>
              </a:buClr>
              <a:buAutoNum type="arabicPeriod"/>
              <a:tabLst>
                <a:tab pos="241300" algn="l"/>
              </a:tabLst>
            </a:pPr>
            <a:r>
              <a:rPr lang="fi-FI" sz="1200" dirty="0">
                <a:latin typeface="Tahoma"/>
                <a:cs typeface="Tahoma"/>
              </a:rPr>
              <a:t>TAMAN KESANG JAYA 2</a:t>
            </a:r>
          </a:p>
          <a:p>
            <a:pPr marL="241300" indent="-228600">
              <a:lnSpc>
                <a:spcPct val="100000"/>
              </a:lnSpc>
              <a:buClr>
                <a:srgbClr val="000000"/>
              </a:buClr>
              <a:buAutoNum type="arabicPeriod"/>
              <a:tabLst>
                <a:tab pos="241300" algn="l"/>
              </a:tabLst>
            </a:pPr>
            <a:r>
              <a:rPr lang="fi-FI" sz="1200" dirty="0">
                <a:latin typeface="Tahoma"/>
                <a:cs typeface="Tahoma"/>
              </a:rPr>
              <a:t>TAMAN SAMUDERA INDAH</a:t>
            </a:r>
          </a:p>
          <a:p>
            <a:pPr marL="12700">
              <a:lnSpc>
                <a:spcPct val="100000"/>
              </a:lnSpc>
              <a:buClr>
                <a:srgbClr val="000000"/>
              </a:buClr>
              <a:tabLst>
                <a:tab pos="241300" algn="l"/>
              </a:tabLst>
            </a:pPr>
            <a:r>
              <a:rPr lang="fi-FI" sz="1200" dirty="0">
                <a:latin typeface="Tahoma"/>
                <a:cs typeface="Tahoma"/>
              </a:rPr>
              <a:t>24. TAMAN BUNGA PERMAI</a:t>
            </a:r>
          </a:p>
          <a:p>
            <a:pPr marL="241300" indent="-228600">
              <a:lnSpc>
                <a:spcPct val="100000"/>
              </a:lnSpc>
              <a:buClr>
                <a:srgbClr val="000000"/>
              </a:buClr>
              <a:buAutoNum type="arabicPeriod"/>
              <a:tabLst>
                <a:tab pos="241300" algn="l"/>
              </a:tabLst>
            </a:pPr>
            <a:endParaRPr lang="fi-FI" sz="1200" dirty="0">
              <a:solidFill>
                <a:srgbClr val="FF0000"/>
              </a:solidFill>
              <a:latin typeface="Tahoma"/>
              <a:cs typeface="Tahoma"/>
            </a:endParaRPr>
          </a:p>
          <a:p>
            <a:pPr marL="241300" indent="-228600">
              <a:lnSpc>
                <a:spcPct val="100000"/>
              </a:lnSpc>
              <a:buClr>
                <a:srgbClr val="000000"/>
              </a:buClr>
              <a:buAutoNum type="arabicPeriod"/>
              <a:tabLst>
                <a:tab pos="241300" algn="l"/>
              </a:tabLst>
            </a:pPr>
            <a:endParaRPr sz="1200" dirty="0">
              <a:latin typeface="Tahoma"/>
              <a:cs typeface="Tahoma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222CA44-601F-EBB8-D0D8-9A3FE6B3D18D}"/>
              </a:ext>
            </a:extLst>
          </p:cNvPr>
          <p:cNvSpPr txBox="1"/>
          <p:nvPr/>
        </p:nvSpPr>
        <p:spPr>
          <a:xfrm>
            <a:off x="2822921" y="711316"/>
            <a:ext cx="457200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MY" sz="1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25. TAMAN CEMARA</a:t>
            </a:r>
          </a:p>
          <a:p>
            <a:r>
              <a:rPr lang="en-MY" sz="1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26. TAMAN GAHARU</a:t>
            </a:r>
          </a:p>
        </p:txBody>
      </p:sp>
      <p:sp>
        <p:nvSpPr>
          <p:cNvPr id="7" name="object 5">
            <a:extLst>
              <a:ext uri="{FF2B5EF4-FFF2-40B4-BE49-F238E27FC236}">
                <a16:creationId xmlns:a16="http://schemas.microsoft.com/office/drawing/2014/main" id="{D164E202-8FC4-51DB-DF6C-432F809FD2A2}"/>
              </a:ext>
            </a:extLst>
          </p:cNvPr>
          <p:cNvSpPr txBox="1"/>
          <p:nvPr/>
        </p:nvSpPr>
        <p:spPr>
          <a:xfrm>
            <a:off x="5791200" y="2981486"/>
            <a:ext cx="2346579" cy="824649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>
              <a:lnSpc>
                <a:spcPct val="107100"/>
              </a:lnSpc>
              <a:spcBef>
                <a:spcPts val="105"/>
              </a:spcBef>
            </a:pPr>
            <a:r>
              <a:rPr lang="en-US" sz="1200" spc="-20" dirty="0">
                <a:latin typeface="Tahoma"/>
                <a:cs typeface="Tahoma"/>
              </a:rPr>
              <a:t>EN ABDUL GHAFAR BIN MD SHAH</a:t>
            </a:r>
          </a:p>
          <a:p>
            <a:pPr marL="12700" marR="5080">
              <a:lnSpc>
                <a:spcPct val="107100"/>
              </a:lnSpc>
              <a:spcBef>
                <a:spcPts val="105"/>
              </a:spcBef>
            </a:pPr>
            <a:r>
              <a:rPr lang="en-US" sz="1200" spc="-20" dirty="0">
                <a:latin typeface="Tahoma"/>
                <a:cs typeface="Tahoma"/>
              </a:rPr>
              <a:t>POS 150, KM 8, TG GADING,</a:t>
            </a:r>
          </a:p>
          <a:p>
            <a:pPr marL="12700" marR="5080">
              <a:lnSpc>
                <a:spcPct val="107100"/>
              </a:lnSpc>
              <a:spcBef>
                <a:spcPts val="105"/>
              </a:spcBef>
            </a:pPr>
            <a:r>
              <a:rPr lang="en-US" sz="1200" spc="-20" dirty="0">
                <a:latin typeface="Tahoma"/>
                <a:cs typeface="Tahoma"/>
              </a:rPr>
              <a:t>84000 TANGKAK, JOHOR</a:t>
            </a:r>
          </a:p>
          <a:p>
            <a:pPr marL="12700" marR="5080">
              <a:lnSpc>
                <a:spcPct val="107100"/>
              </a:lnSpc>
              <a:spcBef>
                <a:spcPts val="105"/>
              </a:spcBef>
            </a:pPr>
            <a:r>
              <a:rPr lang="en-US" sz="1200" spc="-20" dirty="0">
                <a:latin typeface="Tahoma"/>
                <a:cs typeface="Tahoma"/>
              </a:rPr>
              <a:t>017-3652126</a:t>
            </a:r>
            <a:endParaRPr sz="1200" dirty="0">
              <a:latin typeface="Tahoma"/>
              <a:cs typeface="Tahoma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4E5CF41-50E9-4519-838C-737D4E32183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2200" y="1047750"/>
            <a:ext cx="1295400" cy="1728216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8249411" y="227075"/>
            <a:ext cx="731520" cy="516636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308254" y="200659"/>
            <a:ext cx="371792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5" dirty="0"/>
              <a:t>Z</a:t>
            </a:r>
            <a:r>
              <a:rPr sz="1800" dirty="0"/>
              <a:t>ON</a:t>
            </a:r>
            <a:r>
              <a:rPr sz="1800" spc="-20" dirty="0"/>
              <a:t> </a:t>
            </a:r>
            <a:r>
              <a:rPr sz="1800" dirty="0"/>
              <a:t>13</a:t>
            </a:r>
            <a:r>
              <a:rPr sz="1800" spc="-5" dirty="0"/>
              <a:t> </a:t>
            </a:r>
            <a:r>
              <a:rPr sz="1800" dirty="0"/>
              <a:t>:</a:t>
            </a:r>
            <a:r>
              <a:rPr sz="1800" spc="-5" dirty="0"/>
              <a:t> T</a:t>
            </a:r>
            <a:r>
              <a:rPr sz="1800" dirty="0"/>
              <a:t>ANJU</a:t>
            </a:r>
            <a:r>
              <a:rPr sz="1800" spc="-10" dirty="0"/>
              <a:t>N</a:t>
            </a:r>
            <a:r>
              <a:rPr sz="1800" dirty="0"/>
              <a:t>G</a:t>
            </a:r>
            <a:r>
              <a:rPr sz="1800" spc="-40" dirty="0"/>
              <a:t> </a:t>
            </a:r>
            <a:r>
              <a:rPr sz="1800" dirty="0"/>
              <a:t>AGAS</a:t>
            </a:r>
            <a:r>
              <a:rPr sz="1800" spc="-195" dirty="0"/>
              <a:t> </a:t>
            </a:r>
            <a:r>
              <a:rPr sz="1800" dirty="0"/>
              <a:t>UT</a:t>
            </a:r>
            <a:r>
              <a:rPr sz="1800" spc="5" dirty="0"/>
              <a:t>A</a:t>
            </a:r>
            <a:r>
              <a:rPr sz="1800" spc="-5" dirty="0"/>
              <a:t>RA</a:t>
            </a:r>
            <a:endParaRPr sz="1800"/>
          </a:p>
        </p:txBody>
      </p:sp>
      <p:sp>
        <p:nvSpPr>
          <p:cNvPr id="4" name="object 4"/>
          <p:cNvSpPr txBox="1"/>
          <p:nvPr/>
        </p:nvSpPr>
        <p:spPr>
          <a:xfrm>
            <a:off x="600252" y="802894"/>
            <a:ext cx="2772410" cy="368562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41300" indent="-228600">
              <a:lnSpc>
                <a:spcPct val="100000"/>
              </a:lnSpc>
              <a:spcBef>
                <a:spcPts val="100"/>
              </a:spcBef>
              <a:buClr>
                <a:srgbClr val="000000"/>
              </a:buClr>
              <a:buAutoNum type="arabicPeriod"/>
              <a:tabLst>
                <a:tab pos="241300" algn="l"/>
              </a:tabLst>
            </a:pPr>
            <a:r>
              <a:rPr sz="1200" spc="-40" dirty="0">
                <a:solidFill>
                  <a:srgbClr val="171717"/>
                </a:solidFill>
                <a:latin typeface="Tahoma"/>
                <a:cs typeface="Tahoma"/>
              </a:rPr>
              <a:t>TAMAN</a:t>
            </a:r>
            <a:r>
              <a:rPr sz="1200" spc="-30" dirty="0">
                <a:solidFill>
                  <a:srgbClr val="171717"/>
                </a:solidFill>
                <a:latin typeface="Tahoma"/>
                <a:cs typeface="Tahoma"/>
              </a:rPr>
              <a:t> </a:t>
            </a:r>
            <a:r>
              <a:rPr sz="1200" dirty="0">
                <a:solidFill>
                  <a:srgbClr val="171717"/>
                </a:solidFill>
                <a:latin typeface="Tahoma"/>
                <a:cs typeface="Tahoma"/>
              </a:rPr>
              <a:t>GADING</a:t>
            </a:r>
            <a:r>
              <a:rPr sz="1200" spc="-20" dirty="0">
                <a:solidFill>
                  <a:srgbClr val="171717"/>
                </a:solidFill>
                <a:latin typeface="Tahoma"/>
                <a:cs typeface="Tahoma"/>
              </a:rPr>
              <a:t> </a:t>
            </a:r>
            <a:r>
              <a:rPr sz="1200" spc="-45" dirty="0">
                <a:solidFill>
                  <a:srgbClr val="171717"/>
                </a:solidFill>
                <a:latin typeface="Tahoma"/>
                <a:cs typeface="Tahoma"/>
              </a:rPr>
              <a:t>JAYA</a:t>
            </a:r>
            <a:endParaRPr sz="1200" dirty="0">
              <a:latin typeface="Tahoma"/>
              <a:cs typeface="Tahoma"/>
            </a:endParaRPr>
          </a:p>
          <a:p>
            <a:pPr marL="241300" indent="-228600">
              <a:lnSpc>
                <a:spcPct val="100000"/>
              </a:lnSpc>
              <a:buClr>
                <a:srgbClr val="000000"/>
              </a:buClr>
              <a:buAutoNum type="arabicPeriod"/>
              <a:tabLst>
                <a:tab pos="241300" algn="l"/>
              </a:tabLst>
            </a:pPr>
            <a:r>
              <a:rPr sz="1200" spc="-40" dirty="0">
                <a:solidFill>
                  <a:srgbClr val="171717"/>
                </a:solidFill>
                <a:latin typeface="Tahoma"/>
                <a:cs typeface="Tahoma"/>
              </a:rPr>
              <a:t>TAMAN</a:t>
            </a:r>
            <a:r>
              <a:rPr sz="1200" spc="-25" dirty="0">
                <a:solidFill>
                  <a:srgbClr val="171717"/>
                </a:solidFill>
                <a:latin typeface="Tahoma"/>
                <a:cs typeface="Tahoma"/>
              </a:rPr>
              <a:t> </a:t>
            </a:r>
            <a:r>
              <a:rPr sz="1200" dirty="0">
                <a:solidFill>
                  <a:srgbClr val="171717"/>
                </a:solidFill>
                <a:latin typeface="Tahoma"/>
                <a:cs typeface="Tahoma"/>
              </a:rPr>
              <a:t>SRI</a:t>
            </a:r>
            <a:r>
              <a:rPr sz="1200" spc="-55" dirty="0">
                <a:solidFill>
                  <a:srgbClr val="171717"/>
                </a:solidFill>
                <a:latin typeface="Tahoma"/>
                <a:cs typeface="Tahoma"/>
              </a:rPr>
              <a:t> </a:t>
            </a:r>
            <a:r>
              <a:rPr sz="1200" spc="-5" dirty="0">
                <a:solidFill>
                  <a:srgbClr val="171717"/>
                </a:solidFill>
                <a:latin typeface="Tahoma"/>
                <a:cs typeface="Tahoma"/>
              </a:rPr>
              <a:t>KESANG</a:t>
            </a:r>
            <a:endParaRPr sz="1200" dirty="0">
              <a:latin typeface="Tahoma"/>
              <a:cs typeface="Tahoma"/>
            </a:endParaRPr>
          </a:p>
          <a:p>
            <a:pPr marL="241300" indent="-228600">
              <a:lnSpc>
                <a:spcPct val="100000"/>
              </a:lnSpc>
              <a:buClr>
                <a:srgbClr val="000000"/>
              </a:buClr>
              <a:buAutoNum type="arabicPeriod"/>
              <a:tabLst>
                <a:tab pos="241300" algn="l"/>
              </a:tabLst>
            </a:pPr>
            <a:r>
              <a:rPr sz="1200" spc="-40" dirty="0">
                <a:solidFill>
                  <a:srgbClr val="171717"/>
                </a:solidFill>
                <a:latin typeface="Tahoma"/>
                <a:cs typeface="Tahoma"/>
              </a:rPr>
              <a:t>TAMAN</a:t>
            </a:r>
            <a:r>
              <a:rPr sz="1200" spc="-25" dirty="0">
                <a:solidFill>
                  <a:srgbClr val="171717"/>
                </a:solidFill>
                <a:latin typeface="Tahoma"/>
                <a:cs typeface="Tahoma"/>
              </a:rPr>
              <a:t> </a:t>
            </a:r>
            <a:r>
              <a:rPr sz="1200" spc="-5" dirty="0">
                <a:solidFill>
                  <a:srgbClr val="171717"/>
                </a:solidFill>
                <a:latin typeface="Tahoma"/>
                <a:cs typeface="Tahoma"/>
              </a:rPr>
              <a:t>KESANG</a:t>
            </a:r>
            <a:r>
              <a:rPr sz="1200" spc="-60" dirty="0">
                <a:solidFill>
                  <a:srgbClr val="171717"/>
                </a:solidFill>
                <a:latin typeface="Tahoma"/>
                <a:cs typeface="Tahoma"/>
              </a:rPr>
              <a:t> </a:t>
            </a:r>
            <a:r>
              <a:rPr sz="1200" spc="-15" dirty="0">
                <a:solidFill>
                  <a:srgbClr val="171717"/>
                </a:solidFill>
                <a:latin typeface="Tahoma"/>
                <a:cs typeface="Tahoma"/>
              </a:rPr>
              <a:t>BARU</a:t>
            </a:r>
            <a:endParaRPr sz="1200" dirty="0">
              <a:latin typeface="Tahoma"/>
              <a:cs typeface="Tahoma"/>
            </a:endParaRPr>
          </a:p>
          <a:p>
            <a:pPr marL="241300" indent="-228600">
              <a:lnSpc>
                <a:spcPct val="100000"/>
              </a:lnSpc>
              <a:buClr>
                <a:srgbClr val="000000"/>
              </a:buClr>
              <a:buAutoNum type="arabicPeriod"/>
              <a:tabLst>
                <a:tab pos="241300" algn="l"/>
              </a:tabLst>
            </a:pPr>
            <a:r>
              <a:rPr sz="1200" spc="-40" dirty="0">
                <a:solidFill>
                  <a:srgbClr val="171717"/>
                </a:solidFill>
                <a:latin typeface="Tahoma"/>
                <a:cs typeface="Tahoma"/>
              </a:rPr>
              <a:t>TAMAN</a:t>
            </a:r>
            <a:r>
              <a:rPr sz="1200" spc="-20" dirty="0">
                <a:solidFill>
                  <a:srgbClr val="171717"/>
                </a:solidFill>
                <a:latin typeface="Tahoma"/>
                <a:cs typeface="Tahoma"/>
              </a:rPr>
              <a:t> </a:t>
            </a:r>
            <a:r>
              <a:rPr sz="1200" spc="-5" dirty="0">
                <a:solidFill>
                  <a:srgbClr val="171717"/>
                </a:solidFill>
                <a:latin typeface="Tahoma"/>
                <a:cs typeface="Tahoma"/>
              </a:rPr>
              <a:t>KESANG</a:t>
            </a:r>
            <a:r>
              <a:rPr sz="1200" spc="-75" dirty="0">
                <a:solidFill>
                  <a:srgbClr val="171717"/>
                </a:solidFill>
                <a:latin typeface="Tahoma"/>
                <a:cs typeface="Tahoma"/>
              </a:rPr>
              <a:t> </a:t>
            </a:r>
            <a:r>
              <a:rPr sz="1200" spc="-45" dirty="0">
                <a:solidFill>
                  <a:srgbClr val="171717"/>
                </a:solidFill>
                <a:latin typeface="Tahoma"/>
                <a:cs typeface="Tahoma"/>
              </a:rPr>
              <a:t>JAYA</a:t>
            </a:r>
            <a:endParaRPr sz="1200" dirty="0">
              <a:latin typeface="Tahoma"/>
              <a:cs typeface="Tahoma"/>
            </a:endParaRPr>
          </a:p>
          <a:p>
            <a:pPr marL="241300" indent="-228600">
              <a:lnSpc>
                <a:spcPct val="100000"/>
              </a:lnSpc>
              <a:buClr>
                <a:srgbClr val="000000"/>
              </a:buClr>
              <a:buAutoNum type="arabicPeriod"/>
              <a:tabLst>
                <a:tab pos="241300" algn="l"/>
              </a:tabLst>
            </a:pPr>
            <a:r>
              <a:rPr sz="1200" spc="-40" dirty="0">
                <a:solidFill>
                  <a:srgbClr val="171717"/>
                </a:solidFill>
                <a:latin typeface="Tahoma"/>
                <a:cs typeface="Tahoma"/>
              </a:rPr>
              <a:t>TAMAN</a:t>
            </a:r>
            <a:r>
              <a:rPr sz="1200" spc="-30" dirty="0">
                <a:solidFill>
                  <a:srgbClr val="171717"/>
                </a:solidFill>
                <a:latin typeface="Tahoma"/>
                <a:cs typeface="Tahoma"/>
              </a:rPr>
              <a:t> </a:t>
            </a:r>
            <a:r>
              <a:rPr sz="1200" spc="-5" dirty="0">
                <a:solidFill>
                  <a:srgbClr val="171717"/>
                </a:solidFill>
                <a:latin typeface="Tahoma"/>
                <a:cs typeface="Tahoma"/>
              </a:rPr>
              <a:t>PERSISIRAN</a:t>
            </a:r>
            <a:r>
              <a:rPr sz="1200" spc="-60" dirty="0">
                <a:solidFill>
                  <a:srgbClr val="171717"/>
                </a:solidFill>
                <a:latin typeface="Tahoma"/>
                <a:cs typeface="Tahoma"/>
              </a:rPr>
              <a:t> </a:t>
            </a:r>
            <a:r>
              <a:rPr sz="1200" spc="-5" dirty="0">
                <a:solidFill>
                  <a:srgbClr val="171717"/>
                </a:solidFill>
                <a:latin typeface="Tahoma"/>
                <a:cs typeface="Tahoma"/>
              </a:rPr>
              <a:t>PERDANA</a:t>
            </a:r>
            <a:endParaRPr sz="1200" dirty="0">
              <a:latin typeface="Tahoma"/>
              <a:cs typeface="Tahoma"/>
            </a:endParaRPr>
          </a:p>
          <a:p>
            <a:pPr marL="241300" indent="-228600">
              <a:lnSpc>
                <a:spcPct val="100000"/>
              </a:lnSpc>
              <a:buClr>
                <a:srgbClr val="000000"/>
              </a:buClr>
              <a:buAutoNum type="arabicPeriod"/>
              <a:tabLst>
                <a:tab pos="241300" algn="l"/>
              </a:tabLst>
            </a:pPr>
            <a:r>
              <a:rPr sz="1200" spc="-40" dirty="0">
                <a:solidFill>
                  <a:srgbClr val="171717"/>
                </a:solidFill>
                <a:latin typeface="Tahoma"/>
                <a:cs typeface="Tahoma"/>
              </a:rPr>
              <a:t>TAMAN</a:t>
            </a:r>
            <a:r>
              <a:rPr sz="1200" spc="-25" dirty="0">
                <a:solidFill>
                  <a:srgbClr val="171717"/>
                </a:solidFill>
                <a:latin typeface="Tahoma"/>
                <a:cs typeface="Tahoma"/>
              </a:rPr>
              <a:t> </a:t>
            </a:r>
            <a:r>
              <a:rPr sz="1200" spc="-5" dirty="0">
                <a:solidFill>
                  <a:srgbClr val="171717"/>
                </a:solidFill>
                <a:latin typeface="Tahoma"/>
                <a:cs typeface="Tahoma"/>
              </a:rPr>
              <a:t>KESANG</a:t>
            </a:r>
            <a:r>
              <a:rPr sz="1200" spc="-65" dirty="0">
                <a:solidFill>
                  <a:srgbClr val="171717"/>
                </a:solidFill>
                <a:latin typeface="Tahoma"/>
                <a:cs typeface="Tahoma"/>
              </a:rPr>
              <a:t> </a:t>
            </a:r>
            <a:r>
              <a:rPr sz="1200" spc="-5" dirty="0">
                <a:solidFill>
                  <a:srgbClr val="171717"/>
                </a:solidFill>
                <a:latin typeface="Tahoma"/>
                <a:cs typeface="Tahoma"/>
              </a:rPr>
              <a:t>INDAH</a:t>
            </a:r>
            <a:endParaRPr sz="1200" dirty="0">
              <a:latin typeface="Tahoma"/>
              <a:cs typeface="Tahoma"/>
            </a:endParaRPr>
          </a:p>
          <a:p>
            <a:pPr marL="241300" indent="-228600">
              <a:lnSpc>
                <a:spcPct val="100000"/>
              </a:lnSpc>
              <a:buClr>
                <a:srgbClr val="000000"/>
              </a:buClr>
              <a:buAutoNum type="arabicPeriod"/>
              <a:tabLst>
                <a:tab pos="241300" algn="l"/>
              </a:tabLst>
            </a:pPr>
            <a:r>
              <a:rPr sz="1200" spc="-40" dirty="0">
                <a:solidFill>
                  <a:srgbClr val="171717"/>
                </a:solidFill>
                <a:latin typeface="Tahoma"/>
                <a:cs typeface="Tahoma"/>
              </a:rPr>
              <a:t>TAMAN</a:t>
            </a:r>
            <a:r>
              <a:rPr sz="1200" spc="-30" dirty="0">
                <a:solidFill>
                  <a:srgbClr val="171717"/>
                </a:solidFill>
                <a:latin typeface="Tahoma"/>
                <a:cs typeface="Tahoma"/>
              </a:rPr>
              <a:t> </a:t>
            </a:r>
            <a:r>
              <a:rPr sz="1200" dirty="0">
                <a:solidFill>
                  <a:srgbClr val="171717"/>
                </a:solidFill>
                <a:latin typeface="Tahoma"/>
                <a:cs typeface="Tahoma"/>
              </a:rPr>
              <a:t>GADING</a:t>
            </a:r>
            <a:r>
              <a:rPr sz="1200" spc="-20" dirty="0">
                <a:solidFill>
                  <a:srgbClr val="171717"/>
                </a:solidFill>
                <a:latin typeface="Tahoma"/>
                <a:cs typeface="Tahoma"/>
              </a:rPr>
              <a:t> </a:t>
            </a:r>
            <a:r>
              <a:rPr sz="1200" spc="-15" dirty="0">
                <a:solidFill>
                  <a:srgbClr val="171717"/>
                </a:solidFill>
                <a:latin typeface="Tahoma"/>
                <a:cs typeface="Tahoma"/>
              </a:rPr>
              <a:t>BARU</a:t>
            </a:r>
            <a:endParaRPr sz="1200" dirty="0">
              <a:latin typeface="Tahoma"/>
              <a:cs typeface="Tahoma"/>
            </a:endParaRPr>
          </a:p>
          <a:p>
            <a:pPr marL="241300" indent="-228600">
              <a:lnSpc>
                <a:spcPct val="100000"/>
              </a:lnSpc>
              <a:buClr>
                <a:srgbClr val="000000"/>
              </a:buClr>
              <a:buAutoNum type="arabicPeriod"/>
              <a:tabLst>
                <a:tab pos="241300" algn="l"/>
              </a:tabLst>
            </a:pPr>
            <a:r>
              <a:rPr sz="1200" spc="-40" dirty="0">
                <a:solidFill>
                  <a:srgbClr val="171717"/>
                </a:solidFill>
                <a:latin typeface="Tahoma"/>
                <a:cs typeface="Tahoma"/>
              </a:rPr>
              <a:t>TAMAN </a:t>
            </a:r>
            <a:r>
              <a:rPr sz="1200" spc="-5" dirty="0">
                <a:solidFill>
                  <a:srgbClr val="171717"/>
                </a:solidFill>
                <a:latin typeface="Tahoma"/>
                <a:cs typeface="Tahoma"/>
              </a:rPr>
              <a:t>MELOR</a:t>
            </a:r>
            <a:endParaRPr sz="1200" dirty="0">
              <a:latin typeface="Tahoma"/>
              <a:cs typeface="Tahoma"/>
            </a:endParaRPr>
          </a:p>
          <a:p>
            <a:pPr marL="241300" indent="-228600">
              <a:lnSpc>
                <a:spcPct val="100000"/>
              </a:lnSpc>
              <a:buClr>
                <a:srgbClr val="000000"/>
              </a:buClr>
              <a:buAutoNum type="arabicPeriod"/>
              <a:tabLst>
                <a:tab pos="241300" algn="l"/>
              </a:tabLst>
            </a:pPr>
            <a:r>
              <a:rPr sz="1200" spc="-40" dirty="0">
                <a:solidFill>
                  <a:srgbClr val="171717"/>
                </a:solidFill>
                <a:latin typeface="Tahoma"/>
                <a:cs typeface="Tahoma"/>
              </a:rPr>
              <a:t>TAMAN</a:t>
            </a:r>
            <a:r>
              <a:rPr sz="1200" spc="-25" dirty="0">
                <a:solidFill>
                  <a:srgbClr val="171717"/>
                </a:solidFill>
                <a:latin typeface="Tahoma"/>
                <a:cs typeface="Tahoma"/>
              </a:rPr>
              <a:t> TANJUNG</a:t>
            </a:r>
            <a:r>
              <a:rPr sz="1200" spc="-40" dirty="0">
                <a:solidFill>
                  <a:srgbClr val="171717"/>
                </a:solidFill>
                <a:latin typeface="Tahoma"/>
                <a:cs typeface="Tahoma"/>
              </a:rPr>
              <a:t> </a:t>
            </a:r>
            <a:r>
              <a:rPr sz="1200" dirty="0">
                <a:solidFill>
                  <a:srgbClr val="171717"/>
                </a:solidFill>
                <a:latin typeface="Tahoma"/>
                <a:cs typeface="Tahoma"/>
              </a:rPr>
              <a:t>AGAS</a:t>
            </a:r>
            <a:endParaRPr sz="1200" dirty="0">
              <a:latin typeface="Tahoma"/>
              <a:cs typeface="Tahoma"/>
            </a:endParaRPr>
          </a:p>
          <a:p>
            <a:pPr marL="241300" indent="-228600">
              <a:lnSpc>
                <a:spcPct val="100000"/>
              </a:lnSpc>
              <a:spcBef>
                <a:spcPts val="5"/>
              </a:spcBef>
              <a:buClr>
                <a:srgbClr val="000000"/>
              </a:buClr>
              <a:buAutoNum type="arabicPeriod"/>
              <a:tabLst>
                <a:tab pos="241300" algn="l"/>
              </a:tabLst>
            </a:pPr>
            <a:r>
              <a:rPr sz="1200" spc="-40" dirty="0">
                <a:solidFill>
                  <a:srgbClr val="171717"/>
                </a:solidFill>
                <a:latin typeface="Tahoma"/>
                <a:cs typeface="Tahoma"/>
              </a:rPr>
              <a:t>TAMAN</a:t>
            </a:r>
            <a:r>
              <a:rPr sz="1200" spc="-45" dirty="0">
                <a:solidFill>
                  <a:srgbClr val="171717"/>
                </a:solidFill>
                <a:latin typeface="Tahoma"/>
                <a:cs typeface="Tahoma"/>
              </a:rPr>
              <a:t> </a:t>
            </a:r>
            <a:r>
              <a:rPr sz="1200" dirty="0">
                <a:solidFill>
                  <a:srgbClr val="171717"/>
                </a:solidFill>
                <a:latin typeface="Tahoma"/>
                <a:cs typeface="Tahoma"/>
              </a:rPr>
              <a:t>ROKIAH</a:t>
            </a:r>
            <a:endParaRPr sz="1200" dirty="0">
              <a:latin typeface="Tahoma"/>
              <a:cs typeface="Tahoma"/>
            </a:endParaRPr>
          </a:p>
          <a:p>
            <a:pPr marL="241300" indent="-228600">
              <a:lnSpc>
                <a:spcPct val="100000"/>
              </a:lnSpc>
              <a:buClr>
                <a:srgbClr val="000000"/>
              </a:buClr>
              <a:buAutoNum type="arabicPeriod"/>
              <a:tabLst>
                <a:tab pos="241300" algn="l"/>
              </a:tabLst>
            </a:pPr>
            <a:r>
              <a:rPr sz="1200" spc="-10" dirty="0">
                <a:solidFill>
                  <a:srgbClr val="171717"/>
                </a:solidFill>
                <a:latin typeface="Tahoma"/>
                <a:cs typeface="Tahoma"/>
              </a:rPr>
              <a:t>K</a:t>
            </a:r>
            <a:r>
              <a:rPr sz="1200" dirty="0">
                <a:solidFill>
                  <a:srgbClr val="171717"/>
                </a:solidFill>
                <a:latin typeface="Tahoma"/>
                <a:cs typeface="Tahoma"/>
              </a:rPr>
              <a:t>O</a:t>
            </a:r>
            <a:r>
              <a:rPr sz="1200" spc="5" dirty="0">
                <a:solidFill>
                  <a:srgbClr val="171717"/>
                </a:solidFill>
                <a:latin typeface="Tahoma"/>
                <a:cs typeface="Tahoma"/>
              </a:rPr>
              <a:t>N</a:t>
            </a:r>
            <a:r>
              <a:rPr sz="1200" spc="-5" dirty="0">
                <a:solidFill>
                  <a:srgbClr val="171717"/>
                </a:solidFill>
                <a:latin typeface="Tahoma"/>
                <a:cs typeface="Tahoma"/>
              </a:rPr>
              <a:t>D</a:t>
            </a:r>
            <a:r>
              <a:rPr sz="1200" spc="-10" dirty="0">
                <a:solidFill>
                  <a:srgbClr val="171717"/>
                </a:solidFill>
                <a:latin typeface="Tahoma"/>
                <a:cs typeface="Tahoma"/>
              </a:rPr>
              <a:t>O</a:t>
            </a:r>
            <a:r>
              <a:rPr sz="1200" dirty="0">
                <a:solidFill>
                  <a:srgbClr val="171717"/>
                </a:solidFill>
                <a:latin typeface="Tahoma"/>
                <a:cs typeface="Tahoma"/>
              </a:rPr>
              <a:t>M</a:t>
            </a:r>
            <a:r>
              <a:rPr sz="1200" spc="-5" dirty="0">
                <a:solidFill>
                  <a:srgbClr val="171717"/>
                </a:solidFill>
                <a:latin typeface="Tahoma"/>
                <a:cs typeface="Tahoma"/>
              </a:rPr>
              <a:t>I</a:t>
            </a:r>
            <a:r>
              <a:rPr sz="1200" spc="-10" dirty="0">
                <a:solidFill>
                  <a:srgbClr val="171717"/>
                </a:solidFill>
                <a:latin typeface="Tahoma"/>
                <a:cs typeface="Tahoma"/>
              </a:rPr>
              <a:t>N</a:t>
            </a:r>
            <a:r>
              <a:rPr sz="1200" spc="-5" dirty="0">
                <a:solidFill>
                  <a:srgbClr val="171717"/>
                </a:solidFill>
                <a:latin typeface="Tahoma"/>
                <a:cs typeface="Tahoma"/>
              </a:rPr>
              <a:t>IU</a:t>
            </a:r>
            <a:r>
              <a:rPr sz="1200" dirty="0">
                <a:solidFill>
                  <a:srgbClr val="171717"/>
                </a:solidFill>
                <a:latin typeface="Tahoma"/>
                <a:cs typeface="Tahoma"/>
              </a:rPr>
              <a:t>M</a:t>
            </a:r>
            <a:r>
              <a:rPr sz="1200" spc="-55" dirty="0">
                <a:solidFill>
                  <a:srgbClr val="171717"/>
                </a:solidFill>
                <a:latin typeface="Tahoma"/>
                <a:cs typeface="Tahoma"/>
              </a:rPr>
              <a:t> </a:t>
            </a:r>
            <a:r>
              <a:rPr sz="1200" dirty="0">
                <a:solidFill>
                  <a:srgbClr val="171717"/>
                </a:solidFill>
                <a:latin typeface="Tahoma"/>
                <a:cs typeface="Tahoma"/>
              </a:rPr>
              <a:t>MU</a:t>
            </a:r>
            <a:r>
              <a:rPr sz="1200" spc="-5" dirty="0">
                <a:solidFill>
                  <a:srgbClr val="171717"/>
                </a:solidFill>
                <a:latin typeface="Tahoma"/>
                <a:cs typeface="Tahoma"/>
              </a:rPr>
              <a:t>TIA</a:t>
            </a:r>
            <a:r>
              <a:rPr sz="1200" dirty="0">
                <a:solidFill>
                  <a:srgbClr val="171717"/>
                </a:solidFill>
                <a:latin typeface="Tahoma"/>
                <a:cs typeface="Tahoma"/>
              </a:rPr>
              <a:t>RA</a:t>
            </a:r>
            <a:r>
              <a:rPr sz="1200" spc="-135" dirty="0">
                <a:solidFill>
                  <a:srgbClr val="171717"/>
                </a:solidFill>
                <a:latin typeface="Tahoma"/>
                <a:cs typeface="Tahoma"/>
              </a:rPr>
              <a:t> </a:t>
            </a:r>
            <a:r>
              <a:rPr sz="1200" dirty="0">
                <a:solidFill>
                  <a:srgbClr val="171717"/>
                </a:solidFill>
                <a:latin typeface="Tahoma"/>
                <a:cs typeface="Tahoma"/>
              </a:rPr>
              <a:t>MAHARANI</a:t>
            </a:r>
            <a:endParaRPr sz="1200" dirty="0">
              <a:latin typeface="Tahoma"/>
              <a:cs typeface="Tahoma"/>
            </a:endParaRPr>
          </a:p>
          <a:p>
            <a:pPr marL="241300" indent="-228600">
              <a:lnSpc>
                <a:spcPct val="100000"/>
              </a:lnSpc>
              <a:buClr>
                <a:srgbClr val="000000"/>
              </a:buClr>
              <a:buAutoNum type="arabicPeriod"/>
              <a:tabLst>
                <a:tab pos="241300" algn="l"/>
              </a:tabLst>
            </a:pPr>
            <a:r>
              <a:rPr sz="1200" spc="-40" dirty="0">
                <a:solidFill>
                  <a:srgbClr val="171717"/>
                </a:solidFill>
                <a:latin typeface="Tahoma"/>
                <a:cs typeface="Tahoma"/>
              </a:rPr>
              <a:t>TAMAN</a:t>
            </a:r>
            <a:r>
              <a:rPr sz="1200" spc="-25" dirty="0">
                <a:solidFill>
                  <a:srgbClr val="171717"/>
                </a:solidFill>
                <a:latin typeface="Tahoma"/>
                <a:cs typeface="Tahoma"/>
              </a:rPr>
              <a:t> TANJUNG</a:t>
            </a:r>
            <a:r>
              <a:rPr sz="1200" spc="-65" dirty="0">
                <a:solidFill>
                  <a:srgbClr val="171717"/>
                </a:solidFill>
                <a:latin typeface="Tahoma"/>
                <a:cs typeface="Tahoma"/>
              </a:rPr>
              <a:t> </a:t>
            </a:r>
            <a:r>
              <a:rPr sz="1200" dirty="0">
                <a:solidFill>
                  <a:srgbClr val="171717"/>
                </a:solidFill>
                <a:latin typeface="Tahoma"/>
                <a:cs typeface="Tahoma"/>
              </a:rPr>
              <a:t>GADING</a:t>
            </a:r>
            <a:endParaRPr sz="1200" dirty="0">
              <a:latin typeface="Tahoma"/>
              <a:cs typeface="Tahoma"/>
            </a:endParaRPr>
          </a:p>
          <a:p>
            <a:pPr marL="241300" indent="-228600">
              <a:lnSpc>
                <a:spcPct val="100000"/>
              </a:lnSpc>
              <a:buClr>
                <a:srgbClr val="000000"/>
              </a:buClr>
              <a:buAutoNum type="arabicPeriod"/>
              <a:tabLst>
                <a:tab pos="241300" algn="l"/>
              </a:tabLst>
            </a:pPr>
            <a:r>
              <a:rPr sz="1200" spc="-40" dirty="0">
                <a:solidFill>
                  <a:srgbClr val="171717"/>
                </a:solidFill>
                <a:latin typeface="Tahoma"/>
                <a:cs typeface="Tahoma"/>
              </a:rPr>
              <a:t>TAMAN</a:t>
            </a:r>
            <a:r>
              <a:rPr sz="1200" spc="-25" dirty="0">
                <a:solidFill>
                  <a:srgbClr val="171717"/>
                </a:solidFill>
                <a:latin typeface="Tahoma"/>
                <a:cs typeface="Tahoma"/>
              </a:rPr>
              <a:t> </a:t>
            </a:r>
            <a:r>
              <a:rPr sz="1200" spc="-5" dirty="0">
                <a:solidFill>
                  <a:srgbClr val="171717"/>
                </a:solidFill>
                <a:latin typeface="Tahoma"/>
                <a:cs typeface="Tahoma"/>
              </a:rPr>
              <a:t>KESANG</a:t>
            </a:r>
            <a:r>
              <a:rPr sz="1200" spc="-85" dirty="0">
                <a:solidFill>
                  <a:srgbClr val="171717"/>
                </a:solidFill>
                <a:latin typeface="Tahoma"/>
                <a:cs typeface="Tahoma"/>
              </a:rPr>
              <a:t> </a:t>
            </a:r>
            <a:r>
              <a:rPr sz="1200" spc="-15" dirty="0">
                <a:solidFill>
                  <a:srgbClr val="171717"/>
                </a:solidFill>
                <a:latin typeface="Tahoma"/>
                <a:cs typeface="Tahoma"/>
              </a:rPr>
              <a:t>IDAMAN</a:t>
            </a:r>
            <a:endParaRPr sz="1200" dirty="0">
              <a:latin typeface="Tahoma"/>
              <a:cs typeface="Tahoma"/>
            </a:endParaRPr>
          </a:p>
          <a:p>
            <a:pPr marL="241300" indent="-228600">
              <a:lnSpc>
                <a:spcPct val="100000"/>
              </a:lnSpc>
              <a:buClr>
                <a:srgbClr val="000000"/>
              </a:buClr>
              <a:buAutoNum type="arabicPeriod"/>
              <a:tabLst>
                <a:tab pos="241300" algn="l"/>
              </a:tabLst>
            </a:pPr>
            <a:r>
              <a:rPr sz="1200" spc="-40" dirty="0">
                <a:solidFill>
                  <a:srgbClr val="171717"/>
                </a:solidFill>
                <a:latin typeface="Tahoma"/>
                <a:cs typeface="Tahoma"/>
              </a:rPr>
              <a:t>TAMAN</a:t>
            </a:r>
            <a:r>
              <a:rPr sz="1200" spc="-35" dirty="0">
                <a:solidFill>
                  <a:srgbClr val="171717"/>
                </a:solidFill>
                <a:latin typeface="Tahoma"/>
                <a:cs typeface="Tahoma"/>
              </a:rPr>
              <a:t> </a:t>
            </a:r>
            <a:r>
              <a:rPr sz="1200" dirty="0">
                <a:solidFill>
                  <a:srgbClr val="171717"/>
                </a:solidFill>
                <a:latin typeface="Tahoma"/>
                <a:cs typeface="Tahoma"/>
              </a:rPr>
              <a:t>SRI</a:t>
            </a:r>
            <a:r>
              <a:rPr sz="1200" spc="-60" dirty="0">
                <a:solidFill>
                  <a:srgbClr val="171717"/>
                </a:solidFill>
                <a:latin typeface="Tahoma"/>
                <a:cs typeface="Tahoma"/>
              </a:rPr>
              <a:t> </a:t>
            </a:r>
            <a:r>
              <a:rPr sz="1200" dirty="0">
                <a:solidFill>
                  <a:srgbClr val="171717"/>
                </a:solidFill>
                <a:latin typeface="Tahoma"/>
                <a:cs typeface="Tahoma"/>
              </a:rPr>
              <a:t>GADING</a:t>
            </a:r>
            <a:endParaRPr sz="1200" dirty="0">
              <a:latin typeface="Tahoma"/>
              <a:cs typeface="Tahoma"/>
            </a:endParaRPr>
          </a:p>
          <a:p>
            <a:pPr marL="288290" indent="-276225">
              <a:lnSpc>
                <a:spcPct val="100000"/>
              </a:lnSpc>
              <a:buClr>
                <a:srgbClr val="000000"/>
              </a:buClr>
              <a:buAutoNum type="arabicPeriod"/>
              <a:tabLst>
                <a:tab pos="288925" algn="l"/>
              </a:tabLst>
            </a:pPr>
            <a:r>
              <a:rPr sz="1200" spc="-40" dirty="0">
                <a:solidFill>
                  <a:srgbClr val="171717"/>
                </a:solidFill>
                <a:latin typeface="Tahoma"/>
                <a:cs typeface="Tahoma"/>
              </a:rPr>
              <a:t>TAMAN</a:t>
            </a:r>
            <a:r>
              <a:rPr sz="1200" spc="-45" dirty="0">
                <a:solidFill>
                  <a:srgbClr val="171717"/>
                </a:solidFill>
                <a:latin typeface="Tahoma"/>
                <a:cs typeface="Tahoma"/>
              </a:rPr>
              <a:t> </a:t>
            </a:r>
            <a:r>
              <a:rPr sz="1200" dirty="0">
                <a:solidFill>
                  <a:srgbClr val="171717"/>
                </a:solidFill>
                <a:latin typeface="Tahoma"/>
                <a:cs typeface="Tahoma"/>
              </a:rPr>
              <a:t>ARA</a:t>
            </a:r>
            <a:endParaRPr lang="en-US" sz="1200" dirty="0">
              <a:solidFill>
                <a:srgbClr val="171717"/>
              </a:solidFill>
              <a:latin typeface="Tahoma"/>
              <a:cs typeface="Tahoma"/>
            </a:endParaRPr>
          </a:p>
          <a:p>
            <a:pPr marL="268288" lvl="0" indent="-268288">
              <a:lnSpc>
                <a:spcPts val="1445"/>
              </a:lnSpc>
              <a:buSzPts val="1200"/>
              <a:buFont typeface="Tahoma" panose="020B0604030504040204" pitchFamily="34" charset="0"/>
              <a:buAutoNum type="arabicPeriod"/>
              <a:tabLst>
                <a:tab pos="647700" algn="l"/>
              </a:tabLst>
            </a:pPr>
            <a:r>
              <a:rPr lang="ms-MY" sz="1200" spc="-20" dirty="0">
                <a:effectLst/>
                <a:latin typeface="Tahoma" panose="020B0604030504040204" pitchFamily="34" charset="0"/>
                <a:ea typeface="Tahoma" panose="020B0604030504040204" pitchFamily="34" charset="0"/>
              </a:rPr>
              <a:t>TANJONG GADING LAUT</a:t>
            </a:r>
            <a:endParaRPr lang="en-MY" sz="1200" spc="-20" dirty="0">
              <a:effectLst/>
              <a:latin typeface="Tahoma" panose="020B0604030504040204" pitchFamily="34" charset="0"/>
              <a:ea typeface="Tahoma" panose="020B0604030504040204" pitchFamily="34" charset="0"/>
            </a:endParaRPr>
          </a:p>
          <a:p>
            <a:pPr marL="268288" lvl="0" indent="-268288">
              <a:lnSpc>
                <a:spcPts val="1445"/>
              </a:lnSpc>
              <a:buSzPts val="1200"/>
              <a:buFont typeface="Tahoma" panose="020B0604030504040204" pitchFamily="34" charset="0"/>
              <a:buAutoNum type="arabicPeriod"/>
              <a:tabLst>
                <a:tab pos="647700" algn="l"/>
              </a:tabLst>
            </a:pPr>
            <a:r>
              <a:rPr lang="ms-MY" sz="1200" spc="-20" dirty="0">
                <a:effectLst/>
                <a:latin typeface="Tahoma" panose="020B0604030504040204" pitchFamily="34" charset="0"/>
                <a:ea typeface="Tahoma" panose="020B0604030504040204" pitchFamily="34" charset="0"/>
              </a:rPr>
              <a:t>TAMAN SRI KARANG</a:t>
            </a:r>
            <a:endParaRPr lang="en-MY" sz="1200" spc="-20" dirty="0">
              <a:effectLst/>
              <a:latin typeface="Tahoma" panose="020B0604030504040204" pitchFamily="34" charset="0"/>
              <a:ea typeface="Tahoma" panose="020B0604030504040204" pitchFamily="34" charset="0"/>
            </a:endParaRPr>
          </a:p>
          <a:p>
            <a:pPr marL="268288" lvl="0" indent="-268288">
              <a:lnSpc>
                <a:spcPts val="1445"/>
              </a:lnSpc>
              <a:buSzPts val="1200"/>
              <a:buFont typeface="Tahoma" panose="020B0604030504040204" pitchFamily="34" charset="0"/>
              <a:buAutoNum type="arabicPeriod"/>
              <a:tabLst>
                <a:tab pos="647700" algn="l"/>
              </a:tabLst>
            </a:pPr>
            <a:r>
              <a:rPr lang="ms-MY" sz="1200" spc="-20" dirty="0">
                <a:effectLst/>
                <a:latin typeface="Tahoma" panose="020B0604030504040204" pitchFamily="34" charset="0"/>
                <a:ea typeface="Tahoma" panose="020B0604030504040204" pitchFamily="34" charset="0"/>
              </a:rPr>
              <a:t>TAMAN KESANG BAYU</a:t>
            </a:r>
            <a:endParaRPr lang="en-MY" sz="1200" spc="-20" dirty="0">
              <a:effectLst/>
              <a:latin typeface="Tahoma" panose="020B0604030504040204" pitchFamily="34" charset="0"/>
              <a:ea typeface="Tahoma" panose="020B0604030504040204" pitchFamily="34" charset="0"/>
            </a:endParaRPr>
          </a:p>
          <a:p>
            <a:pPr marL="268288" lvl="0" indent="-268288">
              <a:lnSpc>
                <a:spcPts val="1445"/>
              </a:lnSpc>
              <a:buSzPts val="1200"/>
              <a:buFont typeface="Tahoma" panose="020B0604030504040204" pitchFamily="34" charset="0"/>
              <a:buAutoNum type="arabicPeriod"/>
              <a:tabLst>
                <a:tab pos="647700" algn="l"/>
              </a:tabLst>
            </a:pPr>
            <a:r>
              <a:rPr lang="ms-MY" sz="1200" spc="-20" dirty="0">
                <a:effectLst/>
                <a:latin typeface="Tahoma" panose="020B0604030504040204" pitchFamily="34" charset="0"/>
                <a:ea typeface="Tahoma" panose="020B0604030504040204" pitchFamily="34" charset="0"/>
              </a:rPr>
              <a:t>TAMAN BIDARA</a:t>
            </a:r>
            <a:endParaRPr lang="en-MY" sz="1200" spc="-20" dirty="0">
              <a:effectLst/>
              <a:latin typeface="Tahoma" panose="020B0604030504040204" pitchFamily="34" charset="0"/>
              <a:ea typeface="Tahoma" panose="020B0604030504040204" pitchFamily="34" charset="0"/>
            </a:endParaRPr>
          </a:p>
          <a:p>
            <a:pPr marL="288290" indent="-276225">
              <a:lnSpc>
                <a:spcPct val="100000"/>
              </a:lnSpc>
              <a:buClr>
                <a:srgbClr val="000000"/>
              </a:buClr>
              <a:buAutoNum type="arabicPeriod"/>
              <a:tabLst>
                <a:tab pos="288925" algn="l"/>
              </a:tabLst>
            </a:pPr>
            <a:endParaRPr sz="1200" dirty="0">
              <a:latin typeface="Tahoma"/>
              <a:cs typeface="Tahoma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6111621" y="3047745"/>
            <a:ext cx="2154555" cy="80899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>
              <a:lnSpc>
                <a:spcPct val="107100"/>
              </a:lnSpc>
              <a:spcBef>
                <a:spcPts val="105"/>
              </a:spcBef>
            </a:pPr>
            <a:r>
              <a:rPr sz="1200" spc="-20" dirty="0">
                <a:latin typeface="Tahoma"/>
                <a:cs typeface="Tahoma"/>
              </a:rPr>
              <a:t>DATUK</a:t>
            </a:r>
            <a:r>
              <a:rPr sz="1200" spc="-35" dirty="0">
                <a:latin typeface="Tahoma"/>
                <a:cs typeface="Tahoma"/>
              </a:rPr>
              <a:t> </a:t>
            </a:r>
            <a:r>
              <a:rPr sz="1200" dirty="0">
                <a:latin typeface="Tahoma"/>
                <a:cs typeface="Tahoma"/>
              </a:rPr>
              <a:t>ABDULL</a:t>
            </a:r>
            <a:r>
              <a:rPr sz="1200" spc="-45" dirty="0">
                <a:latin typeface="Tahoma"/>
                <a:cs typeface="Tahoma"/>
              </a:rPr>
              <a:t> </a:t>
            </a:r>
            <a:r>
              <a:rPr sz="1200" spc="-5" dirty="0">
                <a:latin typeface="Tahoma"/>
                <a:cs typeface="Tahoma"/>
              </a:rPr>
              <a:t>RAHIM</a:t>
            </a:r>
            <a:r>
              <a:rPr sz="1200" spc="-30" dirty="0">
                <a:latin typeface="Tahoma"/>
                <a:cs typeface="Tahoma"/>
              </a:rPr>
              <a:t> </a:t>
            </a:r>
            <a:r>
              <a:rPr sz="1200" dirty="0">
                <a:latin typeface="Tahoma"/>
                <a:cs typeface="Tahoma"/>
              </a:rPr>
              <a:t>B</a:t>
            </a:r>
            <a:r>
              <a:rPr sz="1200" spc="-15" dirty="0">
                <a:latin typeface="Tahoma"/>
                <a:cs typeface="Tahoma"/>
              </a:rPr>
              <a:t> </a:t>
            </a:r>
            <a:r>
              <a:rPr sz="1200" spc="-20" dirty="0">
                <a:latin typeface="Tahoma"/>
                <a:cs typeface="Tahoma"/>
              </a:rPr>
              <a:t>TALIB </a:t>
            </a:r>
            <a:r>
              <a:rPr sz="1200" spc="-360" dirty="0">
                <a:latin typeface="Tahoma"/>
                <a:cs typeface="Tahoma"/>
              </a:rPr>
              <a:t> </a:t>
            </a:r>
            <a:r>
              <a:rPr sz="1200" spc="-15" dirty="0">
                <a:latin typeface="Tahoma"/>
                <a:cs typeface="Tahoma"/>
              </a:rPr>
              <a:t>LOT </a:t>
            </a:r>
            <a:r>
              <a:rPr sz="1200" spc="-5" dirty="0">
                <a:latin typeface="Tahoma"/>
                <a:cs typeface="Tahoma"/>
              </a:rPr>
              <a:t>8530 JALAN NAIB LONG, </a:t>
            </a:r>
            <a:r>
              <a:rPr sz="1200" dirty="0">
                <a:latin typeface="Tahoma"/>
                <a:cs typeface="Tahoma"/>
              </a:rPr>
              <a:t> </a:t>
            </a:r>
            <a:r>
              <a:rPr sz="1200" spc="-5" dirty="0">
                <a:latin typeface="Tahoma"/>
                <a:cs typeface="Tahoma"/>
              </a:rPr>
              <a:t>84900</a:t>
            </a:r>
            <a:r>
              <a:rPr sz="1200" spc="-55" dirty="0">
                <a:latin typeface="Tahoma"/>
                <a:cs typeface="Tahoma"/>
              </a:rPr>
              <a:t> </a:t>
            </a:r>
            <a:r>
              <a:rPr sz="1200" spc="-15" dirty="0">
                <a:latin typeface="Tahoma"/>
                <a:cs typeface="Tahoma"/>
              </a:rPr>
              <a:t>TANGKAK,</a:t>
            </a:r>
            <a:r>
              <a:rPr sz="1200" spc="-50" dirty="0">
                <a:latin typeface="Tahoma"/>
                <a:cs typeface="Tahoma"/>
              </a:rPr>
              <a:t> </a:t>
            </a:r>
            <a:r>
              <a:rPr sz="1200" dirty="0">
                <a:latin typeface="Tahoma"/>
                <a:cs typeface="Tahoma"/>
              </a:rPr>
              <a:t>JOHOR</a:t>
            </a:r>
            <a:endParaRPr sz="1200">
              <a:latin typeface="Tahoma"/>
              <a:cs typeface="Tahoma"/>
            </a:endParaRPr>
          </a:p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200" spc="-10" dirty="0">
                <a:latin typeface="Tahoma"/>
                <a:cs typeface="Tahoma"/>
              </a:rPr>
              <a:t>013-6222777</a:t>
            </a:r>
            <a:endParaRPr sz="1200">
              <a:latin typeface="Tahoma"/>
              <a:cs typeface="Tahoma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A6010AC5-3FB7-8275-0967-4EFB7DE9CD3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4600" y="1231647"/>
            <a:ext cx="1295400" cy="1728216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14045" y="203961"/>
            <a:ext cx="396938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5" dirty="0"/>
              <a:t>Z</a:t>
            </a:r>
            <a:r>
              <a:rPr sz="1800" dirty="0"/>
              <a:t>ON</a:t>
            </a:r>
            <a:r>
              <a:rPr sz="1800" spc="-20" dirty="0"/>
              <a:t> </a:t>
            </a:r>
            <a:r>
              <a:rPr sz="1800" dirty="0"/>
              <a:t>14</a:t>
            </a:r>
            <a:r>
              <a:rPr sz="1800" spc="-5" dirty="0"/>
              <a:t> </a:t>
            </a:r>
            <a:r>
              <a:rPr sz="1800" dirty="0"/>
              <a:t>:</a:t>
            </a:r>
            <a:r>
              <a:rPr sz="1800" spc="-5" dirty="0"/>
              <a:t> T</a:t>
            </a:r>
            <a:r>
              <a:rPr sz="1800" dirty="0"/>
              <a:t>ANJU</a:t>
            </a:r>
            <a:r>
              <a:rPr sz="1800" spc="-10" dirty="0"/>
              <a:t>N</a:t>
            </a:r>
            <a:r>
              <a:rPr sz="1800" dirty="0"/>
              <a:t>G</a:t>
            </a:r>
            <a:r>
              <a:rPr sz="1800" spc="-50" dirty="0"/>
              <a:t> </a:t>
            </a:r>
            <a:r>
              <a:rPr sz="1800" dirty="0"/>
              <a:t>AGAS</a:t>
            </a:r>
            <a:r>
              <a:rPr sz="1800" spc="-175" dirty="0"/>
              <a:t> </a:t>
            </a:r>
            <a:r>
              <a:rPr sz="1800" spc="-10" dirty="0"/>
              <a:t>S</a:t>
            </a:r>
            <a:r>
              <a:rPr sz="1800" spc="-15" dirty="0"/>
              <a:t>E</a:t>
            </a:r>
            <a:r>
              <a:rPr sz="1800" spc="-10" dirty="0"/>
              <a:t>LATA</a:t>
            </a:r>
            <a:r>
              <a:rPr sz="1800" dirty="0"/>
              <a:t>N</a:t>
            </a:r>
            <a:endParaRPr sz="1800"/>
          </a:p>
        </p:txBody>
      </p:sp>
      <p:sp>
        <p:nvSpPr>
          <p:cNvPr id="3" name="object 3"/>
          <p:cNvSpPr txBox="1"/>
          <p:nvPr/>
        </p:nvSpPr>
        <p:spPr>
          <a:xfrm>
            <a:off x="600252" y="802894"/>
            <a:ext cx="2994660" cy="241348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41300" indent="-228600">
              <a:lnSpc>
                <a:spcPct val="100000"/>
              </a:lnSpc>
              <a:spcBef>
                <a:spcPts val="100"/>
              </a:spcBef>
              <a:buClr>
                <a:srgbClr val="000000"/>
              </a:buClr>
              <a:buAutoNum type="arabicPeriod"/>
              <a:tabLst>
                <a:tab pos="241300" algn="l"/>
              </a:tabLst>
            </a:pPr>
            <a:r>
              <a:rPr sz="1200" spc="-105" dirty="0">
                <a:solidFill>
                  <a:srgbClr val="171717"/>
                </a:solidFill>
                <a:latin typeface="Tahoma"/>
                <a:cs typeface="Tahoma"/>
              </a:rPr>
              <a:t>T</a:t>
            </a:r>
            <a:r>
              <a:rPr sz="1200" spc="-25" dirty="0">
                <a:solidFill>
                  <a:srgbClr val="171717"/>
                </a:solidFill>
                <a:latin typeface="Tahoma"/>
                <a:cs typeface="Tahoma"/>
              </a:rPr>
              <a:t>AMA</a:t>
            </a:r>
            <a:r>
              <a:rPr sz="1200" dirty="0">
                <a:solidFill>
                  <a:srgbClr val="171717"/>
                </a:solidFill>
                <a:latin typeface="Tahoma"/>
                <a:cs typeface="Tahoma"/>
              </a:rPr>
              <a:t>N</a:t>
            </a:r>
            <a:r>
              <a:rPr sz="1200" spc="-5" dirty="0">
                <a:solidFill>
                  <a:srgbClr val="171717"/>
                </a:solidFill>
                <a:latin typeface="Tahoma"/>
                <a:cs typeface="Tahoma"/>
              </a:rPr>
              <a:t> </a:t>
            </a:r>
            <a:r>
              <a:rPr sz="1200" dirty="0">
                <a:solidFill>
                  <a:srgbClr val="171717"/>
                </a:solidFill>
                <a:latin typeface="Tahoma"/>
                <a:cs typeface="Tahoma"/>
              </a:rPr>
              <a:t>KENANGAN</a:t>
            </a:r>
            <a:r>
              <a:rPr sz="1200" spc="-15" dirty="0">
                <a:solidFill>
                  <a:srgbClr val="171717"/>
                </a:solidFill>
                <a:latin typeface="Tahoma"/>
                <a:cs typeface="Tahoma"/>
              </a:rPr>
              <a:t> </a:t>
            </a:r>
            <a:r>
              <a:rPr sz="1200" dirty="0">
                <a:solidFill>
                  <a:srgbClr val="171717"/>
                </a:solidFill>
                <a:latin typeface="Tahoma"/>
                <a:cs typeface="Tahoma"/>
              </a:rPr>
              <a:t>TUN</a:t>
            </a:r>
            <a:r>
              <a:rPr sz="1200" spc="-25" dirty="0">
                <a:solidFill>
                  <a:srgbClr val="171717"/>
                </a:solidFill>
                <a:latin typeface="Tahoma"/>
                <a:cs typeface="Tahoma"/>
              </a:rPr>
              <a:t> </a:t>
            </a:r>
            <a:r>
              <a:rPr sz="1200" dirty="0">
                <a:solidFill>
                  <a:srgbClr val="171717"/>
                </a:solidFill>
                <a:latin typeface="Tahoma"/>
                <a:cs typeface="Tahoma"/>
              </a:rPr>
              <a:t>SYED</a:t>
            </a:r>
            <a:r>
              <a:rPr sz="1200" spc="-110" dirty="0">
                <a:solidFill>
                  <a:srgbClr val="171717"/>
                </a:solidFill>
                <a:latin typeface="Tahoma"/>
                <a:cs typeface="Tahoma"/>
              </a:rPr>
              <a:t> </a:t>
            </a:r>
            <a:r>
              <a:rPr sz="1200" dirty="0">
                <a:solidFill>
                  <a:srgbClr val="171717"/>
                </a:solidFill>
                <a:latin typeface="Tahoma"/>
                <a:cs typeface="Tahoma"/>
              </a:rPr>
              <a:t>NAS</a:t>
            </a:r>
            <a:r>
              <a:rPr sz="1200" spc="-5" dirty="0">
                <a:solidFill>
                  <a:srgbClr val="171717"/>
                </a:solidFill>
                <a:latin typeface="Tahoma"/>
                <a:cs typeface="Tahoma"/>
              </a:rPr>
              <a:t>IR</a:t>
            </a:r>
            <a:endParaRPr sz="1200" dirty="0">
              <a:latin typeface="Tahoma"/>
              <a:cs typeface="Tahoma"/>
            </a:endParaRPr>
          </a:p>
          <a:p>
            <a:pPr marL="241300" indent="-228600">
              <a:lnSpc>
                <a:spcPct val="100000"/>
              </a:lnSpc>
              <a:buClr>
                <a:srgbClr val="000000"/>
              </a:buClr>
              <a:buAutoNum type="arabicPeriod"/>
              <a:tabLst>
                <a:tab pos="241300" algn="l"/>
              </a:tabLst>
            </a:pPr>
            <a:r>
              <a:rPr sz="1200" spc="-40" dirty="0">
                <a:solidFill>
                  <a:srgbClr val="171717"/>
                </a:solidFill>
                <a:latin typeface="Tahoma"/>
                <a:cs typeface="Tahoma"/>
              </a:rPr>
              <a:t>TAMAN</a:t>
            </a:r>
            <a:r>
              <a:rPr sz="1200" spc="-45" dirty="0">
                <a:solidFill>
                  <a:srgbClr val="171717"/>
                </a:solidFill>
                <a:latin typeface="Tahoma"/>
                <a:cs typeface="Tahoma"/>
              </a:rPr>
              <a:t> </a:t>
            </a:r>
            <a:r>
              <a:rPr sz="1200" spc="-35" dirty="0">
                <a:solidFill>
                  <a:srgbClr val="171717"/>
                </a:solidFill>
                <a:latin typeface="Tahoma"/>
                <a:cs typeface="Tahoma"/>
              </a:rPr>
              <a:t>BERKAT</a:t>
            </a:r>
            <a:endParaRPr sz="1200" dirty="0">
              <a:latin typeface="Tahoma"/>
              <a:cs typeface="Tahoma"/>
            </a:endParaRPr>
          </a:p>
          <a:p>
            <a:pPr marL="241300" indent="-228600">
              <a:lnSpc>
                <a:spcPct val="100000"/>
              </a:lnSpc>
              <a:buClr>
                <a:srgbClr val="000000"/>
              </a:buClr>
              <a:buAutoNum type="arabicPeriod"/>
              <a:tabLst>
                <a:tab pos="241300" algn="l"/>
              </a:tabLst>
            </a:pPr>
            <a:r>
              <a:rPr sz="1200" spc="-40" dirty="0">
                <a:solidFill>
                  <a:srgbClr val="171717"/>
                </a:solidFill>
                <a:latin typeface="Tahoma"/>
                <a:cs typeface="Tahoma"/>
              </a:rPr>
              <a:t>TAMAN</a:t>
            </a:r>
            <a:r>
              <a:rPr sz="1200" spc="-35" dirty="0">
                <a:solidFill>
                  <a:srgbClr val="171717"/>
                </a:solidFill>
                <a:latin typeface="Tahoma"/>
                <a:cs typeface="Tahoma"/>
              </a:rPr>
              <a:t> </a:t>
            </a:r>
            <a:r>
              <a:rPr sz="1200" spc="-5" dirty="0">
                <a:solidFill>
                  <a:srgbClr val="171717"/>
                </a:solidFill>
                <a:latin typeface="Tahoma"/>
                <a:cs typeface="Tahoma"/>
              </a:rPr>
              <a:t>GARUDA</a:t>
            </a:r>
            <a:endParaRPr sz="1200" dirty="0">
              <a:latin typeface="Tahoma"/>
              <a:cs typeface="Tahoma"/>
            </a:endParaRPr>
          </a:p>
          <a:p>
            <a:pPr marL="241300" indent="-228600">
              <a:lnSpc>
                <a:spcPct val="100000"/>
              </a:lnSpc>
              <a:buClr>
                <a:srgbClr val="000000"/>
              </a:buClr>
              <a:buAutoNum type="arabicPeriod"/>
              <a:tabLst>
                <a:tab pos="241300" algn="l"/>
              </a:tabLst>
            </a:pPr>
            <a:r>
              <a:rPr sz="1200" spc="-40" dirty="0">
                <a:solidFill>
                  <a:srgbClr val="171717"/>
                </a:solidFill>
                <a:latin typeface="Tahoma"/>
                <a:cs typeface="Tahoma"/>
              </a:rPr>
              <a:t>TAMAN</a:t>
            </a:r>
            <a:r>
              <a:rPr sz="1200" spc="-25" dirty="0">
                <a:solidFill>
                  <a:srgbClr val="171717"/>
                </a:solidFill>
                <a:latin typeface="Tahoma"/>
                <a:cs typeface="Tahoma"/>
              </a:rPr>
              <a:t> TANJUNG</a:t>
            </a:r>
            <a:r>
              <a:rPr sz="1200" spc="-65" dirty="0">
                <a:solidFill>
                  <a:srgbClr val="171717"/>
                </a:solidFill>
                <a:latin typeface="Tahoma"/>
                <a:cs typeface="Tahoma"/>
              </a:rPr>
              <a:t> </a:t>
            </a:r>
            <a:r>
              <a:rPr sz="1200" dirty="0">
                <a:solidFill>
                  <a:srgbClr val="171717"/>
                </a:solidFill>
                <a:latin typeface="Tahoma"/>
                <a:cs typeface="Tahoma"/>
              </a:rPr>
              <a:t>HARMONI</a:t>
            </a:r>
            <a:endParaRPr sz="1200" dirty="0">
              <a:latin typeface="Tahoma"/>
              <a:cs typeface="Tahoma"/>
            </a:endParaRPr>
          </a:p>
          <a:p>
            <a:pPr marL="241300" indent="-228600">
              <a:lnSpc>
                <a:spcPct val="100000"/>
              </a:lnSpc>
              <a:buClr>
                <a:srgbClr val="000000"/>
              </a:buClr>
              <a:buAutoNum type="arabicPeriod"/>
              <a:tabLst>
                <a:tab pos="241300" algn="l"/>
              </a:tabLst>
            </a:pPr>
            <a:r>
              <a:rPr sz="1200" spc="-40" dirty="0">
                <a:solidFill>
                  <a:srgbClr val="171717"/>
                </a:solidFill>
                <a:latin typeface="Tahoma"/>
                <a:cs typeface="Tahoma"/>
              </a:rPr>
              <a:t>TAMAN</a:t>
            </a:r>
            <a:r>
              <a:rPr sz="1200" spc="-45" dirty="0">
                <a:solidFill>
                  <a:srgbClr val="171717"/>
                </a:solidFill>
                <a:latin typeface="Tahoma"/>
                <a:cs typeface="Tahoma"/>
              </a:rPr>
              <a:t> </a:t>
            </a:r>
            <a:r>
              <a:rPr sz="1200" spc="-25" dirty="0">
                <a:solidFill>
                  <a:srgbClr val="171717"/>
                </a:solidFill>
                <a:latin typeface="Tahoma"/>
                <a:cs typeface="Tahoma"/>
              </a:rPr>
              <a:t>WAWASAN</a:t>
            </a:r>
            <a:endParaRPr sz="1200" dirty="0">
              <a:latin typeface="Tahoma"/>
              <a:cs typeface="Tahoma"/>
            </a:endParaRPr>
          </a:p>
          <a:p>
            <a:pPr marL="241300" indent="-228600">
              <a:lnSpc>
                <a:spcPct val="100000"/>
              </a:lnSpc>
              <a:buClr>
                <a:srgbClr val="000000"/>
              </a:buClr>
              <a:buAutoNum type="arabicPeriod"/>
              <a:tabLst>
                <a:tab pos="241300" algn="l"/>
              </a:tabLst>
            </a:pPr>
            <a:r>
              <a:rPr sz="1200" spc="-40" dirty="0">
                <a:solidFill>
                  <a:srgbClr val="171717"/>
                </a:solidFill>
                <a:latin typeface="Tahoma"/>
                <a:cs typeface="Tahoma"/>
              </a:rPr>
              <a:t>TAMAN</a:t>
            </a:r>
            <a:r>
              <a:rPr sz="1200" spc="-35" dirty="0">
                <a:solidFill>
                  <a:srgbClr val="171717"/>
                </a:solidFill>
                <a:latin typeface="Tahoma"/>
                <a:cs typeface="Tahoma"/>
              </a:rPr>
              <a:t> </a:t>
            </a:r>
            <a:r>
              <a:rPr sz="1200" dirty="0">
                <a:solidFill>
                  <a:srgbClr val="171717"/>
                </a:solidFill>
                <a:latin typeface="Tahoma"/>
                <a:cs typeface="Tahoma"/>
              </a:rPr>
              <a:t>MAHARANI</a:t>
            </a:r>
            <a:r>
              <a:rPr sz="1200" spc="-45" dirty="0">
                <a:solidFill>
                  <a:srgbClr val="171717"/>
                </a:solidFill>
                <a:latin typeface="Tahoma"/>
                <a:cs typeface="Tahoma"/>
              </a:rPr>
              <a:t> </a:t>
            </a:r>
            <a:r>
              <a:rPr sz="1200" dirty="0">
                <a:solidFill>
                  <a:srgbClr val="171717"/>
                </a:solidFill>
                <a:latin typeface="Tahoma"/>
                <a:cs typeface="Tahoma"/>
              </a:rPr>
              <a:t>RIVERA</a:t>
            </a:r>
            <a:endParaRPr sz="1200" dirty="0">
              <a:latin typeface="Tahoma"/>
              <a:cs typeface="Tahoma"/>
            </a:endParaRPr>
          </a:p>
          <a:p>
            <a:pPr marL="241300" indent="-228600">
              <a:lnSpc>
                <a:spcPct val="100000"/>
              </a:lnSpc>
              <a:buClr>
                <a:srgbClr val="000000"/>
              </a:buClr>
              <a:buAutoNum type="arabicPeriod"/>
              <a:tabLst>
                <a:tab pos="241300" algn="l"/>
              </a:tabLst>
            </a:pPr>
            <a:r>
              <a:rPr sz="1200" spc="-105" dirty="0">
                <a:solidFill>
                  <a:srgbClr val="171717"/>
                </a:solidFill>
                <a:latin typeface="Tahoma"/>
                <a:cs typeface="Tahoma"/>
              </a:rPr>
              <a:t>T</a:t>
            </a:r>
            <a:r>
              <a:rPr sz="1200" spc="-25" dirty="0">
                <a:solidFill>
                  <a:srgbClr val="171717"/>
                </a:solidFill>
                <a:latin typeface="Tahoma"/>
                <a:cs typeface="Tahoma"/>
              </a:rPr>
              <a:t>AMA</a:t>
            </a:r>
            <a:r>
              <a:rPr sz="1200" dirty="0">
                <a:solidFill>
                  <a:srgbClr val="171717"/>
                </a:solidFill>
                <a:latin typeface="Tahoma"/>
                <a:cs typeface="Tahoma"/>
              </a:rPr>
              <a:t>N</a:t>
            </a:r>
            <a:r>
              <a:rPr sz="1200" spc="-5" dirty="0">
                <a:solidFill>
                  <a:srgbClr val="171717"/>
                </a:solidFill>
                <a:latin typeface="Tahoma"/>
                <a:cs typeface="Tahoma"/>
              </a:rPr>
              <a:t> PERIND</a:t>
            </a:r>
            <a:r>
              <a:rPr sz="1200" spc="5" dirty="0">
                <a:solidFill>
                  <a:srgbClr val="171717"/>
                </a:solidFill>
                <a:latin typeface="Tahoma"/>
                <a:cs typeface="Tahoma"/>
              </a:rPr>
              <a:t>U</a:t>
            </a:r>
            <a:r>
              <a:rPr sz="1200" spc="-10" dirty="0">
                <a:solidFill>
                  <a:srgbClr val="171717"/>
                </a:solidFill>
                <a:latin typeface="Tahoma"/>
                <a:cs typeface="Tahoma"/>
              </a:rPr>
              <a:t>S</a:t>
            </a:r>
            <a:r>
              <a:rPr sz="1200" spc="-5" dirty="0">
                <a:solidFill>
                  <a:srgbClr val="171717"/>
                </a:solidFill>
                <a:latin typeface="Tahoma"/>
                <a:cs typeface="Tahoma"/>
              </a:rPr>
              <a:t>T</a:t>
            </a:r>
            <a:r>
              <a:rPr sz="1200" dirty="0">
                <a:solidFill>
                  <a:srgbClr val="171717"/>
                </a:solidFill>
                <a:latin typeface="Tahoma"/>
                <a:cs typeface="Tahoma"/>
              </a:rPr>
              <a:t>R</a:t>
            </a:r>
            <a:r>
              <a:rPr sz="1200" spc="-5" dirty="0">
                <a:solidFill>
                  <a:srgbClr val="171717"/>
                </a:solidFill>
                <a:latin typeface="Tahoma"/>
                <a:cs typeface="Tahoma"/>
              </a:rPr>
              <a:t>I</a:t>
            </a:r>
            <a:r>
              <a:rPr sz="1200" dirty="0">
                <a:solidFill>
                  <a:srgbClr val="171717"/>
                </a:solidFill>
                <a:latin typeface="Tahoma"/>
                <a:cs typeface="Tahoma"/>
              </a:rPr>
              <a:t>AN</a:t>
            </a:r>
            <a:r>
              <a:rPr sz="1200" spc="-45" dirty="0">
                <a:solidFill>
                  <a:srgbClr val="171717"/>
                </a:solidFill>
                <a:latin typeface="Tahoma"/>
                <a:cs typeface="Tahoma"/>
              </a:rPr>
              <a:t> </a:t>
            </a:r>
            <a:r>
              <a:rPr sz="1200" spc="-90" dirty="0">
                <a:solidFill>
                  <a:srgbClr val="171717"/>
                </a:solidFill>
                <a:latin typeface="Tahoma"/>
                <a:cs typeface="Tahoma"/>
              </a:rPr>
              <a:t>T</a:t>
            </a:r>
            <a:r>
              <a:rPr sz="1200" spc="-15" dirty="0">
                <a:solidFill>
                  <a:srgbClr val="171717"/>
                </a:solidFill>
                <a:latin typeface="Tahoma"/>
                <a:cs typeface="Tahoma"/>
              </a:rPr>
              <a:t>A</a:t>
            </a:r>
            <a:r>
              <a:rPr sz="1200" spc="-10" dirty="0">
                <a:solidFill>
                  <a:srgbClr val="171717"/>
                </a:solidFill>
                <a:latin typeface="Tahoma"/>
                <a:cs typeface="Tahoma"/>
              </a:rPr>
              <a:t>NJUN</a:t>
            </a:r>
            <a:r>
              <a:rPr sz="1200" dirty="0">
                <a:solidFill>
                  <a:srgbClr val="171717"/>
                </a:solidFill>
                <a:latin typeface="Tahoma"/>
                <a:cs typeface="Tahoma"/>
              </a:rPr>
              <a:t>G</a:t>
            </a:r>
            <a:r>
              <a:rPr sz="1200" spc="-85" dirty="0">
                <a:solidFill>
                  <a:srgbClr val="171717"/>
                </a:solidFill>
                <a:latin typeface="Tahoma"/>
                <a:cs typeface="Tahoma"/>
              </a:rPr>
              <a:t> </a:t>
            </a:r>
            <a:r>
              <a:rPr sz="1200" dirty="0">
                <a:solidFill>
                  <a:srgbClr val="171717"/>
                </a:solidFill>
                <a:latin typeface="Tahoma"/>
                <a:cs typeface="Tahoma"/>
              </a:rPr>
              <a:t>AGAS</a:t>
            </a:r>
            <a:endParaRPr sz="1200" dirty="0">
              <a:latin typeface="Tahoma"/>
              <a:cs typeface="Tahoma"/>
            </a:endParaRPr>
          </a:p>
          <a:p>
            <a:pPr marL="241300" indent="-228600">
              <a:lnSpc>
                <a:spcPct val="100000"/>
              </a:lnSpc>
              <a:buClr>
                <a:srgbClr val="000000"/>
              </a:buClr>
              <a:buAutoNum type="arabicPeriod"/>
              <a:tabLst>
                <a:tab pos="241300" algn="l"/>
              </a:tabLst>
            </a:pPr>
            <a:r>
              <a:rPr sz="1200" spc="-105" dirty="0">
                <a:solidFill>
                  <a:srgbClr val="171717"/>
                </a:solidFill>
                <a:latin typeface="Tahoma"/>
                <a:cs typeface="Tahoma"/>
              </a:rPr>
              <a:t>T</a:t>
            </a:r>
            <a:r>
              <a:rPr sz="1200" spc="-25" dirty="0">
                <a:solidFill>
                  <a:srgbClr val="171717"/>
                </a:solidFill>
                <a:latin typeface="Tahoma"/>
                <a:cs typeface="Tahoma"/>
              </a:rPr>
              <a:t>AMA</a:t>
            </a:r>
            <a:r>
              <a:rPr sz="1200" dirty="0">
                <a:solidFill>
                  <a:srgbClr val="171717"/>
                </a:solidFill>
                <a:latin typeface="Tahoma"/>
                <a:cs typeface="Tahoma"/>
              </a:rPr>
              <a:t>N</a:t>
            </a:r>
            <a:r>
              <a:rPr sz="1200" spc="-5" dirty="0">
                <a:solidFill>
                  <a:srgbClr val="171717"/>
                </a:solidFill>
                <a:latin typeface="Tahoma"/>
                <a:cs typeface="Tahoma"/>
              </a:rPr>
              <a:t> </a:t>
            </a:r>
            <a:r>
              <a:rPr sz="1200" dirty="0">
                <a:solidFill>
                  <a:srgbClr val="171717"/>
                </a:solidFill>
                <a:latin typeface="Tahoma"/>
                <a:cs typeface="Tahoma"/>
              </a:rPr>
              <a:t>SRI</a:t>
            </a:r>
            <a:r>
              <a:rPr sz="1200" spc="-35" dirty="0">
                <a:solidFill>
                  <a:srgbClr val="171717"/>
                </a:solidFill>
                <a:latin typeface="Tahoma"/>
                <a:cs typeface="Tahoma"/>
              </a:rPr>
              <a:t> </a:t>
            </a:r>
            <a:r>
              <a:rPr sz="1200" spc="-90" dirty="0">
                <a:solidFill>
                  <a:srgbClr val="171717"/>
                </a:solidFill>
                <a:latin typeface="Tahoma"/>
                <a:cs typeface="Tahoma"/>
              </a:rPr>
              <a:t>T</a:t>
            </a:r>
            <a:r>
              <a:rPr sz="1200" spc="-15" dirty="0">
                <a:solidFill>
                  <a:srgbClr val="171717"/>
                </a:solidFill>
                <a:latin typeface="Tahoma"/>
                <a:cs typeface="Tahoma"/>
              </a:rPr>
              <a:t>A</a:t>
            </a:r>
            <a:r>
              <a:rPr sz="1200" spc="-10" dirty="0">
                <a:solidFill>
                  <a:srgbClr val="171717"/>
                </a:solidFill>
                <a:latin typeface="Tahoma"/>
                <a:cs typeface="Tahoma"/>
              </a:rPr>
              <a:t>NJUN</a:t>
            </a:r>
            <a:r>
              <a:rPr sz="1200" dirty="0">
                <a:solidFill>
                  <a:srgbClr val="171717"/>
                </a:solidFill>
                <a:latin typeface="Tahoma"/>
                <a:cs typeface="Tahoma"/>
              </a:rPr>
              <a:t>G</a:t>
            </a:r>
            <a:r>
              <a:rPr sz="1200" spc="-60" dirty="0">
                <a:solidFill>
                  <a:srgbClr val="171717"/>
                </a:solidFill>
                <a:latin typeface="Tahoma"/>
                <a:cs typeface="Tahoma"/>
              </a:rPr>
              <a:t> </a:t>
            </a:r>
            <a:r>
              <a:rPr sz="1200" spc="-5" dirty="0">
                <a:solidFill>
                  <a:srgbClr val="171717"/>
                </a:solidFill>
                <a:latin typeface="Tahoma"/>
                <a:cs typeface="Tahoma"/>
              </a:rPr>
              <a:t>INDAH</a:t>
            </a:r>
            <a:endParaRPr sz="1200" dirty="0">
              <a:latin typeface="Tahoma"/>
              <a:cs typeface="Tahoma"/>
            </a:endParaRPr>
          </a:p>
          <a:p>
            <a:pPr marL="241300" indent="-228600">
              <a:lnSpc>
                <a:spcPct val="100000"/>
              </a:lnSpc>
              <a:buClr>
                <a:srgbClr val="000000"/>
              </a:buClr>
              <a:buAutoNum type="arabicPeriod"/>
              <a:tabLst>
                <a:tab pos="241300" algn="l"/>
              </a:tabLst>
            </a:pPr>
            <a:r>
              <a:rPr sz="1200" spc="-40" dirty="0">
                <a:solidFill>
                  <a:srgbClr val="171717"/>
                </a:solidFill>
                <a:latin typeface="Tahoma"/>
                <a:cs typeface="Tahoma"/>
              </a:rPr>
              <a:t>TAMAN</a:t>
            </a:r>
            <a:r>
              <a:rPr sz="1200" spc="-45" dirty="0">
                <a:solidFill>
                  <a:srgbClr val="171717"/>
                </a:solidFill>
                <a:latin typeface="Tahoma"/>
                <a:cs typeface="Tahoma"/>
              </a:rPr>
              <a:t> </a:t>
            </a:r>
            <a:r>
              <a:rPr sz="1200" spc="-5" dirty="0">
                <a:solidFill>
                  <a:srgbClr val="171717"/>
                </a:solidFill>
                <a:latin typeface="Tahoma"/>
                <a:cs typeface="Tahoma"/>
              </a:rPr>
              <a:t>PON</a:t>
            </a:r>
            <a:endParaRPr sz="1200" dirty="0">
              <a:latin typeface="Tahoma"/>
              <a:cs typeface="Tahoma"/>
            </a:endParaRPr>
          </a:p>
          <a:p>
            <a:pPr marL="288290" indent="-276225">
              <a:lnSpc>
                <a:spcPct val="100000"/>
              </a:lnSpc>
              <a:spcBef>
                <a:spcPts val="5"/>
              </a:spcBef>
              <a:buClr>
                <a:srgbClr val="000000"/>
              </a:buClr>
              <a:buAutoNum type="arabicPeriod"/>
              <a:tabLst>
                <a:tab pos="288925" algn="l"/>
              </a:tabLst>
            </a:pPr>
            <a:r>
              <a:rPr sz="1200" spc="-40" dirty="0">
                <a:solidFill>
                  <a:srgbClr val="171717"/>
                </a:solidFill>
                <a:latin typeface="Tahoma"/>
                <a:cs typeface="Tahoma"/>
              </a:rPr>
              <a:t>TAMAN</a:t>
            </a:r>
            <a:r>
              <a:rPr sz="1200" spc="-45" dirty="0">
                <a:solidFill>
                  <a:srgbClr val="171717"/>
                </a:solidFill>
                <a:latin typeface="Tahoma"/>
                <a:cs typeface="Tahoma"/>
              </a:rPr>
              <a:t> </a:t>
            </a:r>
            <a:r>
              <a:rPr sz="1200" dirty="0">
                <a:solidFill>
                  <a:srgbClr val="171717"/>
                </a:solidFill>
                <a:latin typeface="Tahoma"/>
                <a:cs typeface="Tahoma"/>
              </a:rPr>
              <a:t>HARMONI</a:t>
            </a:r>
            <a:endParaRPr sz="1200" dirty="0">
              <a:latin typeface="Tahoma"/>
              <a:cs typeface="Tahoma"/>
            </a:endParaRPr>
          </a:p>
          <a:p>
            <a:pPr marL="241300" indent="-228600">
              <a:lnSpc>
                <a:spcPct val="100000"/>
              </a:lnSpc>
              <a:buClr>
                <a:srgbClr val="000000"/>
              </a:buClr>
              <a:buAutoNum type="arabicPeriod"/>
              <a:tabLst>
                <a:tab pos="241300" algn="l"/>
              </a:tabLst>
            </a:pPr>
            <a:r>
              <a:rPr sz="1200" spc="-40" dirty="0">
                <a:solidFill>
                  <a:srgbClr val="171717"/>
                </a:solidFill>
                <a:latin typeface="Tahoma"/>
                <a:cs typeface="Tahoma"/>
              </a:rPr>
              <a:t>TAMAN </a:t>
            </a:r>
            <a:r>
              <a:rPr sz="1200" spc="-20" dirty="0">
                <a:solidFill>
                  <a:srgbClr val="171717"/>
                </a:solidFill>
                <a:latin typeface="Tahoma"/>
                <a:cs typeface="Tahoma"/>
              </a:rPr>
              <a:t>RAJAWALI</a:t>
            </a:r>
            <a:endParaRPr sz="1200" dirty="0">
              <a:latin typeface="Tahoma"/>
              <a:cs typeface="Tahoma"/>
            </a:endParaRPr>
          </a:p>
          <a:p>
            <a:pPr marL="288290" indent="-276225">
              <a:lnSpc>
                <a:spcPct val="100000"/>
              </a:lnSpc>
              <a:buClr>
                <a:srgbClr val="000000"/>
              </a:buClr>
              <a:buAutoNum type="arabicPeriod"/>
              <a:tabLst>
                <a:tab pos="288925" algn="l"/>
              </a:tabLst>
            </a:pPr>
            <a:r>
              <a:rPr sz="1200" spc="-40" dirty="0">
                <a:solidFill>
                  <a:srgbClr val="171717"/>
                </a:solidFill>
                <a:latin typeface="Tahoma"/>
                <a:cs typeface="Tahoma"/>
              </a:rPr>
              <a:t>TAMAN</a:t>
            </a:r>
            <a:r>
              <a:rPr sz="1200" spc="-45" dirty="0">
                <a:solidFill>
                  <a:srgbClr val="171717"/>
                </a:solidFill>
                <a:latin typeface="Tahoma"/>
                <a:cs typeface="Tahoma"/>
              </a:rPr>
              <a:t> </a:t>
            </a:r>
            <a:r>
              <a:rPr sz="1200" dirty="0">
                <a:solidFill>
                  <a:srgbClr val="171717"/>
                </a:solidFill>
                <a:latin typeface="Tahoma"/>
                <a:cs typeface="Tahoma"/>
              </a:rPr>
              <a:t>EMAS</a:t>
            </a:r>
            <a:endParaRPr lang="en-US" sz="1200" dirty="0">
              <a:solidFill>
                <a:srgbClr val="171717"/>
              </a:solidFill>
              <a:latin typeface="Tahoma"/>
              <a:cs typeface="Tahoma"/>
            </a:endParaRPr>
          </a:p>
          <a:p>
            <a:pPr marL="288290" indent="-276225">
              <a:lnSpc>
                <a:spcPct val="100000"/>
              </a:lnSpc>
              <a:buClr>
                <a:srgbClr val="000000"/>
              </a:buClr>
              <a:buAutoNum type="arabicPeriod"/>
              <a:tabLst>
                <a:tab pos="288925" algn="l"/>
              </a:tabLst>
            </a:pPr>
            <a:r>
              <a:rPr lang="en-MY" sz="1200" dirty="0">
                <a:latin typeface="Tahoma"/>
                <a:cs typeface="Tahoma"/>
              </a:rPr>
              <a:t>WISMA KCC</a:t>
            </a:r>
            <a:endParaRPr sz="1200" dirty="0">
              <a:latin typeface="Tahoma"/>
              <a:cs typeface="Tahoma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8249411" y="227075"/>
            <a:ext cx="731520" cy="516636"/>
          </a:xfrm>
          <a:prstGeom prst="rect">
            <a:avLst/>
          </a:prstGeom>
        </p:spPr>
      </p:pic>
      <p:sp>
        <p:nvSpPr>
          <p:cNvPr id="6" name="object 5">
            <a:extLst>
              <a:ext uri="{FF2B5EF4-FFF2-40B4-BE49-F238E27FC236}">
                <a16:creationId xmlns:a16="http://schemas.microsoft.com/office/drawing/2014/main" id="{DB775B76-20AE-E03C-D475-5B1720C9DF4A}"/>
              </a:ext>
            </a:extLst>
          </p:cNvPr>
          <p:cNvSpPr txBox="1"/>
          <p:nvPr/>
        </p:nvSpPr>
        <p:spPr>
          <a:xfrm>
            <a:off x="6111621" y="3047745"/>
            <a:ext cx="2154555" cy="119879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>
              <a:lnSpc>
                <a:spcPct val="107100"/>
              </a:lnSpc>
              <a:spcBef>
                <a:spcPts val="105"/>
              </a:spcBef>
            </a:pPr>
            <a:r>
              <a:rPr sz="1200" spc="-20" dirty="0">
                <a:latin typeface="Tahoma"/>
                <a:cs typeface="Tahoma"/>
              </a:rPr>
              <a:t>DATUK</a:t>
            </a:r>
            <a:r>
              <a:rPr sz="1200" spc="-35" dirty="0">
                <a:latin typeface="Tahoma"/>
                <a:cs typeface="Tahoma"/>
              </a:rPr>
              <a:t> </a:t>
            </a:r>
            <a:r>
              <a:rPr sz="1200" dirty="0">
                <a:latin typeface="Tahoma"/>
                <a:cs typeface="Tahoma"/>
              </a:rPr>
              <a:t>ABDULL</a:t>
            </a:r>
            <a:r>
              <a:rPr sz="1200" spc="-45" dirty="0">
                <a:latin typeface="Tahoma"/>
                <a:cs typeface="Tahoma"/>
              </a:rPr>
              <a:t> </a:t>
            </a:r>
            <a:r>
              <a:rPr sz="1200" spc="-5" dirty="0">
                <a:latin typeface="Tahoma"/>
                <a:cs typeface="Tahoma"/>
              </a:rPr>
              <a:t>RAHIM</a:t>
            </a:r>
            <a:r>
              <a:rPr sz="1200" spc="-30" dirty="0">
                <a:latin typeface="Tahoma"/>
                <a:cs typeface="Tahoma"/>
              </a:rPr>
              <a:t> </a:t>
            </a:r>
            <a:r>
              <a:rPr sz="1200" dirty="0">
                <a:latin typeface="Tahoma"/>
                <a:cs typeface="Tahoma"/>
              </a:rPr>
              <a:t>B</a:t>
            </a:r>
            <a:r>
              <a:rPr sz="1200" spc="-15" dirty="0">
                <a:latin typeface="Tahoma"/>
                <a:cs typeface="Tahoma"/>
              </a:rPr>
              <a:t> </a:t>
            </a:r>
            <a:r>
              <a:rPr sz="1200" spc="-20" dirty="0">
                <a:latin typeface="Tahoma"/>
                <a:cs typeface="Tahoma"/>
              </a:rPr>
              <a:t>TALIB </a:t>
            </a:r>
            <a:r>
              <a:rPr sz="1200" spc="-360" dirty="0">
                <a:latin typeface="Tahoma"/>
                <a:cs typeface="Tahoma"/>
              </a:rPr>
              <a:t> </a:t>
            </a:r>
            <a:r>
              <a:rPr sz="1200" spc="-15" dirty="0">
                <a:latin typeface="Tahoma"/>
                <a:cs typeface="Tahoma"/>
              </a:rPr>
              <a:t>LOT </a:t>
            </a:r>
            <a:r>
              <a:rPr sz="1200" spc="-5" dirty="0">
                <a:latin typeface="Tahoma"/>
                <a:cs typeface="Tahoma"/>
              </a:rPr>
              <a:t>8530 JALAN NAIB LONG, </a:t>
            </a:r>
            <a:r>
              <a:rPr sz="1200" dirty="0">
                <a:latin typeface="Tahoma"/>
                <a:cs typeface="Tahoma"/>
              </a:rPr>
              <a:t> </a:t>
            </a:r>
            <a:r>
              <a:rPr sz="1200" spc="-5" dirty="0">
                <a:latin typeface="Tahoma"/>
                <a:cs typeface="Tahoma"/>
              </a:rPr>
              <a:t>84900</a:t>
            </a:r>
            <a:r>
              <a:rPr sz="1200" spc="-55" dirty="0">
                <a:latin typeface="Tahoma"/>
                <a:cs typeface="Tahoma"/>
              </a:rPr>
              <a:t> </a:t>
            </a:r>
            <a:r>
              <a:rPr sz="1200" spc="-15" dirty="0">
                <a:latin typeface="Tahoma"/>
                <a:cs typeface="Tahoma"/>
              </a:rPr>
              <a:t>TANGKAK,</a:t>
            </a:r>
            <a:r>
              <a:rPr sz="1200" spc="-50" dirty="0">
                <a:latin typeface="Tahoma"/>
                <a:cs typeface="Tahoma"/>
              </a:rPr>
              <a:t> </a:t>
            </a:r>
            <a:r>
              <a:rPr sz="1200" dirty="0">
                <a:latin typeface="Tahoma"/>
                <a:cs typeface="Tahoma"/>
              </a:rPr>
              <a:t>JOHOR</a:t>
            </a:r>
          </a:p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200" spc="-10" dirty="0">
                <a:latin typeface="Tahoma"/>
                <a:cs typeface="Tahoma"/>
              </a:rPr>
              <a:t>013-6222777</a:t>
            </a:r>
            <a:endParaRPr lang="en-US" sz="1200" spc="-10" dirty="0">
              <a:latin typeface="Tahoma"/>
              <a:cs typeface="Tahoma"/>
            </a:endParaRPr>
          </a:p>
          <a:p>
            <a:pPr marL="12700">
              <a:lnSpc>
                <a:spcPct val="100000"/>
              </a:lnSpc>
              <a:spcBef>
                <a:spcPts val="95"/>
              </a:spcBef>
            </a:pPr>
            <a:endParaRPr lang="en-MY" sz="1200" spc="-10" dirty="0">
              <a:latin typeface="Tahoma"/>
              <a:cs typeface="Tahoma"/>
            </a:endParaRPr>
          </a:p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lang="en-MY" sz="1200" spc="-10" dirty="0">
                <a:latin typeface="Tahoma"/>
                <a:cs typeface="Tahoma"/>
              </a:rPr>
              <a:t>(MENANGGUNG TUGAS)</a:t>
            </a:r>
            <a:endParaRPr sz="1200" dirty="0">
              <a:latin typeface="Tahoma"/>
              <a:cs typeface="Tahoma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EEECB517-CF60-8A62-CA40-E7909006501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0800" y="1031620"/>
            <a:ext cx="1295400" cy="1728216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53034" y="255270"/>
            <a:ext cx="226758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5" dirty="0">
                <a:solidFill>
                  <a:srgbClr val="000000"/>
                </a:solidFill>
              </a:rPr>
              <a:t>Z</a:t>
            </a:r>
            <a:r>
              <a:rPr sz="1800" dirty="0">
                <a:solidFill>
                  <a:srgbClr val="000000"/>
                </a:solidFill>
              </a:rPr>
              <a:t>ON</a:t>
            </a:r>
            <a:r>
              <a:rPr sz="1800" spc="-15" dirty="0">
                <a:solidFill>
                  <a:srgbClr val="000000"/>
                </a:solidFill>
              </a:rPr>
              <a:t> </a:t>
            </a:r>
            <a:r>
              <a:rPr sz="1800" dirty="0">
                <a:solidFill>
                  <a:srgbClr val="000000"/>
                </a:solidFill>
              </a:rPr>
              <a:t>15</a:t>
            </a:r>
            <a:r>
              <a:rPr sz="1800" spc="-5" dirty="0">
                <a:solidFill>
                  <a:srgbClr val="000000"/>
                </a:solidFill>
              </a:rPr>
              <a:t> </a:t>
            </a:r>
            <a:r>
              <a:rPr sz="1800" dirty="0">
                <a:solidFill>
                  <a:srgbClr val="000000"/>
                </a:solidFill>
              </a:rPr>
              <a:t>:</a:t>
            </a:r>
            <a:r>
              <a:rPr sz="1800" spc="-5" dirty="0">
                <a:solidFill>
                  <a:srgbClr val="000000"/>
                </a:solidFill>
              </a:rPr>
              <a:t> SERO</a:t>
            </a:r>
            <a:r>
              <a:rPr sz="1800" dirty="0">
                <a:solidFill>
                  <a:srgbClr val="000000"/>
                </a:solidFill>
              </a:rPr>
              <a:t>M</a:t>
            </a:r>
            <a:r>
              <a:rPr sz="1800" spc="-210" dirty="0">
                <a:solidFill>
                  <a:srgbClr val="000000"/>
                </a:solidFill>
              </a:rPr>
              <a:t> </a:t>
            </a:r>
            <a:r>
              <a:rPr sz="1800" dirty="0">
                <a:solidFill>
                  <a:srgbClr val="000000"/>
                </a:solidFill>
              </a:rPr>
              <a:t>A1</a:t>
            </a:r>
            <a:endParaRPr sz="1800"/>
          </a:p>
        </p:txBody>
      </p:sp>
      <p:sp>
        <p:nvSpPr>
          <p:cNvPr id="3" name="object 3"/>
          <p:cNvSpPr txBox="1"/>
          <p:nvPr/>
        </p:nvSpPr>
        <p:spPr>
          <a:xfrm>
            <a:off x="600252" y="802894"/>
            <a:ext cx="2523948" cy="390106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41300" indent="-228600">
              <a:lnSpc>
                <a:spcPct val="100000"/>
              </a:lnSpc>
              <a:spcBef>
                <a:spcPts val="100"/>
              </a:spcBef>
              <a:buAutoNum type="arabicPeriod"/>
              <a:tabLst>
                <a:tab pos="241300" algn="l"/>
              </a:tabLst>
            </a:pPr>
            <a:r>
              <a:rPr sz="1200" spc="-5" dirty="0">
                <a:latin typeface="Tahoma"/>
                <a:cs typeface="Tahoma"/>
              </a:rPr>
              <a:t>PEKA</a:t>
            </a:r>
            <a:r>
              <a:rPr sz="1200" dirty="0">
                <a:latin typeface="Tahoma"/>
                <a:cs typeface="Tahoma"/>
              </a:rPr>
              <a:t>N</a:t>
            </a:r>
            <a:r>
              <a:rPr sz="1200" spc="-50" dirty="0">
                <a:latin typeface="Tahoma"/>
                <a:cs typeface="Tahoma"/>
              </a:rPr>
              <a:t> </a:t>
            </a:r>
            <a:r>
              <a:rPr sz="1200" spc="-10" dirty="0">
                <a:latin typeface="Tahoma"/>
                <a:cs typeface="Tahoma"/>
              </a:rPr>
              <a:t>S</a:t>
            </a:r>
            <a:r>
              <a:rPr sz="1200" spc="-15" dirty="0">
                <a:latin typeface="Tahoma"/>
                <a:cs typeface="Tahoma"/>
              </a:rPr>
              <a:t>ER</a:t>
            </a:r>
            <a:r>
              <a:rPr sz="1200" spc="-10" dirty="0">
                <a:latin typeface="Tahoma"/>
                <a:cs typeface="Tahoma"/>
              </a:rPr>
              <a:t>O</a:t>
            </a:r>
            <a:r>
              <a:rPr sz="1200" dirty="0">
                <a:latin typeface="Tahoma"/>
                <a:cs typeface="Tahoma"/>
              </a:rPr>
              <a:t>M</a:t>
            </a:r>
          </a:p>
          <a:p>
            <a:pPr marL="241300" indent="-228600">
              <a:lnSpc>
                <a:spcPct val="100000"/>
              </a:lnSpc>
              <a:buAutoNum type="arabicPeriod"/>
              <a:tabLst>
                <a:tab pos="241300" algn="l"/>
              </a:tabLst>
            </a:pPr>
            <a:r>
              <a:rPr sz="1200" spc="-40" dirty="0">
                <a:latin typeface="Tahoma"/>
                <a:cs typeface="Tahoma"/>
              </a:rPr>
              <a:t>TAMAN</a:t>
            </a:r>
            <a:r>
              <a:rPr sz="1200" spc="-45" dirty="0">
                <a:latin typeface="Tahoma"/>
                <a:cs typeface="Tahoma"/>
              </a:rPr>
              <a:t> </a:t>
            </a:r>
            <a:r>
              <a:rPr sz="1200" dirty="0">
                <a:latin typeface="Tahoma"/>
                <a:cs typeface="Tahoma"/>
              </a:rPr>
              <a:t>KSM</a:t>
            </a:r>
          </a:p>
          <a:p>
            <a:pPr marL="241300" indent="-228600">
              <a:lnSpc>
                <a:spcPct val="100000"/>
              </a:lnSpc>
              <a:buAutoNum type="arabicPeriod"/>
              <a:tabLst>
                <a:tab pos="241300" algn="l"/>
              </a:tabLst>
            </a:pPr>
            <a:r>
              <a:rPr sz="1200" spc="-40" dirty="0">
                <a:latin typeface="Tahoma"/>
                <a:cs typeface="Tahoma"/>
              </a:rPr>
              <a:t>TAMAN</a:t>
            </a:r>
            <a:r>
              <a:rPr sz="1200" spc="-45" dirty="0">
                <a:latin typeface="Tahoma"/>
                <a:cs typeface="Tahoma"/>
              </a:rPr>
              <a:t> </a:t>
            </a:r>
            <a:r>
              <a:rPr sz="1200" spc="-5" dirty="0">
                <a:latin typeface="Tahoma"/>
                <a:cs typeface="Tahoma"/>
              </a:rPr>
              <a:t>IMPIAN</a:t>
            </a:r>
            <a:endParaRPr sz="1200" dirty="0">
              <a:latin typeface="Tahoma"/>
              <a:cs typeface="Tahoma"/>
            </a:endParaRPr>
          </a:p>
          <a:p>
            <a:pPr marL="241300" indent="-228600">
              <a:lnSpc>
                <a:spcPct val="100000"/>
              </a:lnSpc>
              <a:buAutoNum type="arabicPeriod"/>
              <a:tabLst>
                <a:tab pos="241300" algn="l"/>
              </a:tabLst>
            </a:pPr>
            <a:r>
              <a:rPr sz="1200" spc="-105" dirty="0">
                <a:latin typeface="Tahoma"/>
                <a:cs typeface="Tahoma"/>
              </a:rPr>
              <a:t>T</a:t>
            </a:r>
            <a:r>
              <a:rPr sz="1200" spc="-25" dirty="0">
                <a:latin typeface="Tahoma"/>
                <a:cs typeface="Tahoma"/>
              </a:rPr>
              <a:t>A</a:t>
            </a:r>
            <a:r>
              <a:rPr sz="1200" spc="-30" dirty="0">
                <a:latin typeface="Tahoma"/>
                <a:cs typeface="Tahoma"/>
              </a:rPr>
              <a:t>M</a:t>
            </a:r>
            <a:r>
              <a:rPr sz="1200" spc="-25" dirty="0">
                <a:latin typeface="Tahoma"/>
                <a:cs typeface="Tahoma"/>
              </a:rPr>
              <a:t>A</a:t>
            </a:r>
            <a:r>
              <a:rPr sz="1200" dirty="0">
                <a:latin typeface="Tahoma"/>
                <a:cs typeface="Tahoma"/>
              </a:rPr>
              <a:t>N</a:t>
            </a:r>
            <a:r>
              <a:rPr sz="1200" spc="-5" dirty="0">
                <a:latin typeface="Tahoma"/>
                <a:cs typeface="Tahoma"/>
              </a:rPr>
              <a:t> SERO</a:t>
            </a:r>
            <a:r>
              <a:rPr sz="1200" dirty="0">
                <a:latin typeface="Tahoma"/>
                <a:cs typeface="Tahoma"/>
              </a:rPr>
              <a:t>M</a:t>
            </a:r>
            <a:r>
              <a:rPr sz="1200" spc="-45" dirty="0">
                <a:latin typeface="Tahoma"/>
                <a:cs typeface="Tahoma"/>
              </a:rPr>
              <a:t> </a:t>
            </a:r>
            <a:r>
              <a:rPr sz="1200" spc="-25" dirty="0">
                <a:latin typeface="Tahoma"/>
                <a:cs typeface="Tahoma"/>
              </a:rPr>
              <a:t>J</a:t>
            </a:r>
            <a:r>
              <a:rPr sz="1200" spc="-75" dirty="0">
                <a:latin typeface="Tahoma"/>
                <a:cs typeface="Tahoma"/>
              </a:rPr>
              <a:t>A</a:t>
            </a:r>
            <a:r>
              <a:rPr sz="1200" spc="-70" dirty="0">
                <a:latin typeface="Tahoma"/>
                <a:cs typeface="Tahoma"/>
              </a:rPr>
              <a:t>Y</a:t>
            </a:r>
            <a:r>
              <a:rPr sz="1200" dirty="0">
                <a:latin typeface="Tahoma"/>
                <a:cs typeface="Tahoma"/>
              </a:rPr>
              <a:t>A</a:t>
            </a:r>
            <a:r>
              <a:rPr sz="1200" spc="-170" dirty="0">
                <a:latin typeface="Tahoma"/>
                <a:cs typeface="Tahoma"/>
              </a:rPr>
              <a:t> </a:t>
            </a:r>
            <a:r>
              <a:rPr sz="1200" dirty="0">
                <a:latin typeface="Tahoma"/>
                <a:cs typeface="Tahoma"/>
              </a:rPr>
              <a:t>1</a:t>
            </a:r>
          </a:p>
          <a:p>
            <a:pPr marL="241300" indent="-228600">
              <a:lnSpc>
                <a:spcPct val="100000"/>
              </a:lnSpc>
              <a:buAutoNum type="arabicPeriod"/>
              <a:tabLst>
                <a:tab pos="241300" algn="l"/>
              </a:tabLst>
            </a:pPr>
            <a:r>
              <a:rPr sz="1200" spc="-105" dirty="0">
                <a:latin typeface="Tahoma"/>
                <a:cs typeface="Tahoma"/>
              </a:rPr>
              <a:t>T</a:t>
            </a:r>
            <a:r>
              <a:rPr sz="1200" spc="-25" dirty="0">
                <a:latin typeface="Tahoma"/>
                <a:cs typeface="Tahoma"/>
              </a:rPr>
              <a:t>AMA</a:t>
            </a:r>
            <a:r>
              <a:rPr sz="1200" dirty="0">
                <a:latin typeface="Tahoma"/>
                <a:cs typeface="Tahoma"/>
              </a:rPr>
              <a:t>N</a:t>
            </a:r>
            <a:r>
              <a:rPr sz="1200" spc="-5" dirty="0">
                <a:latin typeface="Tahoma"/>
                <a:cs typeface="Tahoma"/>
              </a:rPr>
              <a:t> </a:t>
            </a:r>
            <a:r>
              <a:rPr sz="1200" dirty="0">
                <a:latin typeface="Tahoma"/>
                <a:cs typeface="Tahoma"/>
              </a:rPr>
              <a:t>S</a:t>
            </a:r>
            <a:r>
              <a:rPr sz="1200" spc="-5" dirty="0">
                <a:latin typeface="Tahoma"/>
                <a:cs typeface="Tahoma"/>
              </a:rPr>
              <a:t>ERO</a:t>
            </a:r>
            <a:r>
              <a:rPr sz="1200" dirty="0">
                <a:latin typeface="Tahoma"/>
                <a:cs typeface="Tahoma"/>
              </a:rPr>
              <a:t>M</a:t>
            </a:r>
            <a:r>
              <a:rPr sz="1200" spc="-40" dirty="0">
                <a:latin typeface="Tahoma"/>
                <a:cs typeface="Tahoma"/>
              </a:rPr>
              <a:t> </a:t>
            </a:r>
            <a:r>
              <a:rPr sz="1200" spc="-20" dirty="0">
                <a:latin typeface="Tahoma"/>
                <a:cs typeface="Tahoma"/>
              </a:rPr>
              <a:t>J</a:t>
            </a:r>
            <a:r>
              <a:rPr sz="1200" spc="-75" dirty="0">
                <a:latin typeface="Tahoma"/>
                <a:cs typeface="Tahoma"/>
              </a:rPr>
              <a:t>A</a:t>
            </a:r>
            <a:r>
              <a:rPr sz="1200" spc="-70" dirty="0">
                <a:latin typeface="Tahoma"/>
                <a:cs typeface="Tahoma"/>
              </a:rPr>
              <a:t>Y</a:t>
            </a:r>
            <a:r>
              <a:rPr sz="1200" dirty="0">
                <a:latin typeface="Tahoma"/>
                <a:cs typeface="Tahoma"/>
              </a:rPr>
              <a:t>A</a:t>
            </a:r>
            <a:r>
              <a:rPr sz="1200" spc="-170" dirty="0">
                <a:latin typeface="Tahoma"/>
                <a:cs typeface="Tahoma"/>
              </a:rPr>
              <a:t> </a:t>
            </a:r>
            <a:r>
              <a:rPr sz="1200" dirty="0">
                <a:latin typeface="Tahoma"/>
                <a:cs typeface="Tahoma"/>
              </a:rPr>
              <a:t>2</a:t>
            </a:r>
          </a:p>
          <a:p>
            <a:pPr marL="241300" indent="-228600">
              <a:lnSpc>
                <a:spcPct val="100000"/>
              </a:lnSpc>
              <a:buAutoNum type="arabicPeriod"/>
              <a:tabLst>
                <a:tab pos="241300" algn="l"/>
              </a:tabLst>
            </a:pPr>
            <a:r>
              <a:rPr sz="1200" spc="-40" dirty="0">
                <a:latin typeface="Tahoma"/>
                <a:cs typeface="Tahoma"/>
              </a:rPr>
              <a:t>TAMAN </a:t>
            </a:r>
            <a:r>
              <a:rPr sz="1200" spc="-25" dirty="0">
                <a:latin typeface="Tahoma"/>
                <a:cs typeface="Tahoma"/>
              </a:rPr>
              <a:t>BESTARI</a:t>
            </a:r>
            <a:endParaRPr sz="1200" dirty="0">
              <a:latin typeface="Tahoma"/>
              <a:cs typeface="Tahoma"/>
            </a:endParaRPr>
          </a:p>
          <a:p>
            <a:pPr marL="241300" indent="-228600">
              <a:lnSpc>
                <a:spcPct val="100000"/>
              </a:lnSpc>
              <a:buAutoNum type="arabicPeriod"/>
              <a:tabLst>
                <a:tab pos="241300" algn="l"/>
              </a:tabLst>
            </a:pPr>
            <a:r>
              <a:rPr sz="1200" spc="-40" dirty="0">
                <a:latin typeface="Tahoma"/>
                <a:cs typeface="Tahoma"/>
              </a:rPr>
              <a:t>TAMAN</a:t>
            </a:r>
            <a:r>
              <a:rPr sz="1200" spc="-35" dirty="0">
                <a:latin typeface="Tahoma"/>
                <a:cs typeface="Tahoma"/>
              </a:rPr>
              <a:t> </a:t>
            </a:r>
            <a:r>
              <a:rPr sz="1200" dirty="0">
                <a:latin typeface="Tahoma"/>
                <a:cs typeface="Tahoma"/>
              </a:rPr>
              <a:t>SRI</a:t>
            </a:r>
            <a:r>
              <a:rPr sz="1200" spc="-70" dirty="0">
                <a:latin typeface="Tahoma"/>
                <a:cs typeface="Tahoma"/>
              </a:rPr>
              <a:t> </a:t>
            </a:r>
            <a:r>
              <a:rPr sz="1200" dirty="0">
                <a:latin typeface="Tahoma"/>
                <a:cs typeface="Tahoma"/>
              </a:rPr>
              <a:t>SEROM</a:t>
            </a:r>
          </a:p>
          <a:p>
            <a:pPr marL="241300" indent="-228600">
              <a:lnSpc>
                <a:spcPct val="100000"/>
              </a:lnSpc>
              <a:buAutoNum type="arabicPeriod"/>
              <a:tabLst>
                <a:tab pos="241300" algn="l"/>
              </a:tabLst>
            </a:pPr>
            <a:r>
              <a:rPr sz="1200" spc="-105" dirty="0">
                <a:latin typeface="Tahoma"/>
                <a:cs typeface="Tahoma"/>
              </a:rPr>
              <a:t>T</a:t>
            </a:r>
            <a:r>
              <a:rPr sz="1200" spc="-25" dirty="0">
                <a:latin typeface="Tahoma"/>
                <a:cs typeface="Tahoma"/>
              </a:rPr>
              <a:t>AMA</a:t>
            </a:r>
            <a:r>
              <a:rPr sz="1200" dirty="0">
                <a:latin typeface="Tahoma"/>
                <a:cs typeface="Tahoma"/>
              </a:rPr>
              <a:t>N</a:t>
            </a:r>
            <a:r>
              <a:rPr sz="1200" spc="-5" dirty="0">
                <a:latin typeface="Tahoma"/>
                <a:cs typeface="Tahoma"/>
              </a:rPr>
              <a:t> </a:t>
            </a:r>
            <a:r>
              <a:rPr sz="1200" dirty="0">
                <a:latin typeface="Tahoma"/>
                <a:cs typeface="Tahoma"/>
              </a:rPr>
              <a:t>SRI</a:t>
            </a:r>
            <a:r>
              <a:rPr sz="1200" spc="-35" dirty="0">
                <a:latin typeface="Tahoma"/>
                <a:cs typeface="Tahoma"/>
              </a:rPr>
              <a:t> </a:t>
            </a:r>
            <a:r>
              <a:rPr sz="1200" dirty="0">
                <a:latin typeface="Tahoma"/>
                <a:cs typeface="Tahoma"/>
              </a:rPr>
              <a:t>SEROM</a:t>
            </a:r>
            <a:r>
              <a:rPr sz="1200" spc="-85" dirty="0">
                <a:latin typeface="Tahoma"/>
                <a:cs typeface="Tahoma"/>
              </a:rPr>
              <a:t> </a:t>
            </a:r>
            <a:r>
              <a:rPr sz="1200" dirty="0">
                <a:latin typeface="Tahoma"/>
                <a:cs typeface="Tahoma"/>
              </a:rPr>
              <a:t>2</a:t>
            </a:r>
          </a:p>
          <a:p>
            <a:pPr marL="241300" indent="-228600">
              <a:lnSpc>
                <a:spcPct val="100000"/>
              </a:lnSpc>
              <a:buAutoNum type="arabicPeriod"/>
              <a:tabLst>
                <a:tab pos="241300" algn="l"/>
              </a:tabLst>
            </a:pPr>
            <a:r>
              <a:rPr sz="1200" spc="-105" dirty="0">
                <a:latin typeface="Tahoma"/>
                <a:cs typeface="Tahoma"/>
              </a:rPr>
              <a:t>T</a:t>
            </a:r>
            <a:r>
              <a:rPr sz="1200" spc="-25" dirty="0">
                <a:latin typeface="Tahoma"/>
                <a:cs typeface="Tahoma"/>
              </a:rPr>
              <a:t>AMA</a:t>
            </a:r>
            <a:r>
              <a:rPr sz="1200" dirty="0">
                <a:latin typeface="Tahoma"/>
                <a:cs typeface="Tahoma"/>
              </a:rPr>
              <a:t>N</a:t>
            </a:r>
            <a:r>
              <a:rPr sz="1200" spc="-5" dirty="0">
                <a:latin typeface="Tahoma"/>
                <a:cs typeface="Tahoma"/>
              </a:rPr>
              <a:t> </a:t>
            </a:r>
            <a:r>
              <a:rPr sz="1200" dirty="0">
                <a:latin typeface="Tahoma"/>
                <a:cs typeface="Tahoma"/>
              </a:rPr>
              <a:t>SEROM</a:t>
            </a:r>
            <a:r>
              <a:rPr sz="1200" spc="-195" dirty="0">
                <a:latin typeface="Tahoma"/>
                <a:cs typeface="Tahoma"/>
              </a:rPr>
              <a:t> </a:t>
            </a:r>
            <a:r>
              <a:rPr sz="1200" dirty="0">
                <a:latin typeface="Tahoma"/>
                <a:cs typeface="Tahoma"/>
              </a:rPr>
              <a:t>2</a:t>
            </a:r>
          </a:p>
          <a:p>
            <a:pPr marL="241300" indent="-228600">
              <a:lnSpc>
                <a:spcPct val="100000"/>
              </a:lnSpc>
              <a:spcBef>
                <a:spcPts val="5"/>
              </a:spcBef>
              <a:buAutoNum type="arabicPeriod"/>
              <a:tabLst>
                <a:tab pos="241300" algn="l"/>
              </a:tabLst>
            </a:pPr>
            <a:r>
              <a:rPr sz="1200" spc="-105" dirty="0">
                <a:latin typeface="Tahoma"/>
                <a:cs typeface="Tahoma"/>
              </a:rPr>
              <a:t>T</a:t>
            </a:r>
            <a:r>
              <a:rPr sz="1200" spc="-25" dirty="0">
                <a:latin typeface="Tahoma"/>
                <a:cs typeface="Tahoma"/>
              </a:rPr>
              <a:t>AMA</a:t>
            </a:r>
            <a:r>
              <a:rPr sz="1200" dirty="0">
                <a:latin typeface="Tahoma"/>
                <a:cs typeface="Tahoma"/>
              </a:rPr>
              <a:t>N</a:t>
            </a:r>
            <a:r>
              <a:rPr sz="1200" spc="-5" dirty="0">
                <a:latin typeface="Tahoma"/>
                <a:cs typeface="Tahoma"/>
              </a:rPr>
              <a:t> </a:t>
            </a:r>
            <a:r>
              <a:rPr sz="1200" dirty="0">
                <a:latin typeface="Tahoma"/>
                <a:cs typeface="Tahoma"/>
              </a:rPr>
              <a:t>SEROM</a:t>
            </a:r>
            <a:r>
              <a:rPr sz="1200" spc="-185" dirty="0">
                <a:latin typeface="Tahoma"/>
                <a:cs typeface="Tahoma"/>
              </a:rPr>
              <a:t> </a:t>
            </a:r>
            <a:r>
              <a:rPr sz="1200" dirty="0">
                <a:latin typeface="Tahoma"/>
                <a:cs typeface="Tahoma"/>
              </a:rPr>
              <a:t>3</a:t>
            </a:r>
          </a:p>
          <a:p>
            <a:pPr marL="241300" indent="-228600">
              <a:lnSpc>
                <a:spcPct val="100000"/>
              </a:lnSpc>
              <a:buAutoNum type="arabicPeriod"/>
              <a:tabLst>
                <a:tab pos="241300" algn="l"/>
              </a:tabLst>
            </a:pPr>
            <a:r>
              <a:rPr sz="1200" spc="-105" dirty="0">
                <a:latin typeface="Tahoma"/>
                <a:cs typeface="Tahoma"/>
              </a:rPr>
              <a:t>T</a:t>
            </a:r>
            <a:r>
              <a:rPr sz="1200" spc="-25" dirty="0">
                <a:latin typeface="Tahoma"/>
                <a:cs typeface="Tahoma"/>
              </a:rPr>
              <a:t>AMA</a:t>
            </a:r>
            <a:r>
              <a:rPr sz="1200" dirty="0">
                <a:latin typeface="Tahoma"/>
                <a:cs typeface="Tahoma"/>
              </a:rPr>
              <a:t>N</a:t>
            </a:r>
            <a:r>
              <a:rPr sz="1200" spc="-5" dirty="0">
                <a:latin typeface="Tahoma"/>
                <a:cs typeface="Tahoma"/>
              </a:rPr>
              <a:t> </a:t>
            </a:r>
            <a:r>
              <a:rPr sz="1200" spc="-30" dirty="0">
                <a:latin typeface="Tahoma"/>
                <a:cs typeface="Tahoma"/>
              </a:rPr>
              <a:t>P</a:t>
            </a:r>
            <a:r>
              <a:rPr sz="1200" dirty="0">
                <a:latin typeface="Tahoma"/>
                <a:cs typeface="Tahoma"/>
              </a:rPr>
              <a:t>ANGG</a:t>
            </a:r>
            <a:r>
              <a:rPr sz="1200" spc="-10" dirty="0">
                <a:latin typeface="Tahoma"/>
                <a:cs typeface="Tahoma"/>
              </a:rPr>
              <a:t>UN</a:t>
            </a:r>
            <a:r>
              <a:rPr sz="1200" dirty="0">
                <a:latin typeface="Tahoma"/>
                <a:cs typeface="Tahoma"/>
              </a:rPr>
              <a:t>G</a:t>
            </a:r>
            <a:r>
              <a:rPr sz="1200" spc="-170" dirty="0">
                <a:latin typeface="Tahoma"/>
                <a:cs typeface="Tahoma"/>
              </a:rPr>
              <a:t> </a:t>
            </a:r>
            <a:r>
              <a:rPr sz="1200" spc="-20" dirty="0">
                <a:latin typeface="Tahoma"/>
                <a:cs typeface="Tahoma"/>
              </a:rPr>
              <a:t>J</a:t>
            </a:r>
            <a:r>
              <a:rPr sz="1200" spc="-70" dirty="0">
                <a:latin typeface="Tahoma"/>
                <a:cs typeface="Tahoma"/>
              </a:rPr>
              <a:t>A</a:t>
            </a:r>
            <a:r>
              <a:rPr sz="1200" spc="-65" dirty="0">
                <a:latin typeface="Tahoma"/>
                <a:cs typeface="Tahoma"/>
              </a:rPr>
              <a:t>Y</a:t>
            </a:r>
            <a:r>
              <a:rPr sz="1200" dirty="0">
                <a:latin typeface="Tahoma"/>
                <a:cs typeface="Tahoma"/>
              </a:rPr>
              <a:t>A</a:t>
            </a:r>
          </a:p>
          <a:p>
            <a:pPr marL="241300" indent="-228600">
              <a:lnSpc>
                <a:spcPct val="100000"/>
              </a:lnSpc>
              <a:buAutoNum type="arabicPeriod"/>
              <a:tabLst>
                <a:tab pos="241300" algn="l"/>
              </a:tabLst>
            </a:pPr>
            <a:r>
              <a:rPr sz="1200" spc="-40" dirty="0">
                <a:latin typeface="Tahoma"/>
                <a:cs typeface="Tahoma"/>
              </a:rPr>
              <a:t>TAMAN</a:t>
            </a:r>
            <a:r>
              <a:rPr sz="1200" spc="-35" dirty="0">
                <a:latin typeface="Tahoma"/>
                <a:cs typeface="Tahoma"/>
              </a:rPr>
              <a:t> </a:t>
            </a:r>
            <a:r>
              <a:rPr sz="1200" spc="-20" dirty="0">
                <a:latin typeface="Tahoma"/>
                <a:cs typeface="Tahoma"/>
              </a:rPr>
              <a:t>SENTOSA</a:t>
            </a:r>
            <a:endParaRPr sz="1200" dirty="0">
              <a:latin typeface="Tahoma"/>
              <a:cs typeface="Tahoma"/>
            </a:endParaRPr>
          </a:p>
          <a:p>
            <a:pPr marL="241300" indent="-228600">
              <a:lnSpc>
                <a:spcPct val="100000"/>
              </a:lnSpc>
              <a:buAutoNum type="arabicPeriod"/>
              <a:tabLst>
                <a:tab pos="241300" algn="l"/>
              </a:tabLst>
            </a:pPr>
            <a:r>
              <a:rPr sz="1200" spc="-40" dirty="0">
                <a:latin typeface="Tahoma"/>
                <a:cs typeface="Tahoma"/>
              </a:rPr>
              <a:t>TAMAN</a:t>
            </a:r>
            <a:r>
              <a:rPr sz="1200" spc="-25" dirty="0">
                <a:latin typeface="Tahoma"/>
                <a:cs typeface="Tahoma"/>
              </a:rPr>
              <a:t> </a:t>
            </a:r>
            <a:r>
              <a:rPr sz="1200" spc="-40" dirty="0">
                <a:latin typeface="Tahoma"/>
                <a:cs typeface="Tahoma"/>
              </a:rPr>
              <a:t>CAHAYA</a:t>
            </a:r>
            <a:r>
              <a:rPr sz="1200" spc="-50" dirty="0">
                <a:latin typeface="Tahoma"/>
                <a:cs typeface="Tahoma"/>
              </a:rPr>
              <a:t> </a:t>
            </a:r>
            <a:r>
              <a:rPr sz="1200" dirty="0">
                <a:latin typeface="Tahoma"/>
                <a:cs typeface="Tahoma"/>
              </a:rPr>
              <a:t>SEROM</a:t>
            </a:r>
            <a:endParaRPr lang="en-US" sz="1200" dirty="0">
              <a:latin typeface="Tahoma"/>
              <a:cs typeface="Tahoma"/>
            </a:endParaRPr>
          </a:p>
          <a:p>
            <a:pPr marL="268288" lvl="0" indent="-268288">
              <a:lnSpc>
                <a:spcPts val="1645"/>
              </a:lnSpc>
              <a:buSzPts val="1200"/>
              <a:buFont typeface="Tahoma" panose="020B0604030504040204" pitchFamily="34" charset="0"/>
              <a:buAutoNum type="arabicPeriod"/>
              <a:tabLst>
                <a:tab pos="600710" algn="l"/>
                <a:tab pos="6073140" algn="l"/>
              </a:tabLst>
            </a:pPr>
            <a:r>
              <a:rPr lang="ms-MY" sz="1200" spc="-10" dirty="0">
                <a:effectLst/>
                <a:latin typeface="Tahoma" panose="020B0604030504040204" pitchFamily="34" charset="0"/>
                <a:ea typeface="Tahoma" panose="020B0604030504040204" pitchFamily="34" charset="0"/>
              </a:rPr>
              <a:t>TAMAN JAWAHIR     </a:t>
            </a:r>
            <a:endParaRPr lang="en-MY" sz="1200" dirty="0">
              <a:effectLst/>
              <a:latin typeface="Tahoma" panose="020B0604030504040204" pitchFamily="34" charset="0"/>
              <a:ea typeface="Tahoma" panose="020B0604030504040204" pitchFamily="34" charset="0"/>
            </a:endParaRPr>
          </a:p>
          <a:p>
            <a:pPr marL="268288" lvl="0" indent="-268288">
              <a:lnSpc>
                <a:spcPts val="1645"/>
              </a:lnSpc>
              <a:buSzPts val="1200"/>
              <a:buFont typeface="Tahoma" panose="020B0604030504040204" pitchFamily="34" charset="0"/>
              <a:buAutoNum type="arabicPeriod"/>
              <a:tabLst>
                <a:tab pos="600710" algn="l"/>
                <a:tab pos="6073140" algn="l"/>
              </a:tabLst>
            </a:pPr>
            <a:r>
              <a:rPr lang="ms-MY" sz="1200" spc="-10" dirty="0">
                <a:effectLst/>
                <a:latin typeface="Tahoma" panose="020B0604030504040204" pitchFamily="34" charset="0"/>
                <a:ea typeface="Tahoma" panose="020B0604030504040204" pitchFamily="34" charset="0"/>
              </a:rPr>
              <a:t>TAMAN SEROM JAYA 3   </a:t>
            </a:r>
            <a:endParaRPr lang="en-MY" sz="1200" dirty="0">
              <a:effectLst/>
              <a:latin typeface="Tahoma" panose="020B0604030504040204" pitchFamily="34" charset="0"/>
              <a:ea typeface="Tahoma" panose="020B0604030504040204" pitchFamily="34" charset="0"/>
            </a:endParaRPr>
          </a:p>
          <a:p>
            <a:pPr marL="268288" lvl="0" indent="-268288">
              <a:lnSpc>
                <a:spcPts val="1645"/>
              </a:lnSpc>
              <a:buSzPts val="1200"/>
              <a:buFont typeface="Tahoma" panose="020B0604030504040204" pitchFamily="34" charset="0"/>
              <a:buAutoNum type="arabicPeriod"/>
              <a:tabLst>
                <a:tab pos="600710" algn="l"/>
                <a:tab pos="6073140" algn="l"/>
              </a:tabLst>
            </a:pPr>
            <a:r>
              <a:rPr lang="ms-MY" sz="1200" spc="-10" dirty="0">
                <a:effectLst/>
                <a:latin typeface="Tahoma" panose="020B0604030504040204" pitchFamily="34" charset="0"/>
                <a:ea typeface="Tahoma" panose="020B0604030504040204" pitchFamily="34" charset="0"/>
              </a:rPr>
              <a:t>KAMPUNG BELEMANG</a:t>
            </a:r>
            <a:endParaRPr lang="en-MY" sz="1200" dirty="0">
              <a:effectLst/>
              <a:latin typeface="Tahoma" panose="020B0604030504040204" pitchFamily="34" charset="0"/>
              <a:ea typeface="Tahoma" panose="020B0604030504040204" pitchFamily="34" charset="0"/>
            </a:endParaRPr>
          </a:p>
          <a:p>
            <a:pPr marL="268288" lvl="0" indent="-268288">
              <a:lnSpc>
                <a:spcPts val="1645"/>
              </a:lnSpc>
              <a:buSzPts val="1200"/>
              <a:buFont typeface="Tahoma" panose="020B0604030504040204" pitchFamily="34" charset="0"/>
              <a:buAutoNum type="arabicPeriod"/>
              <a:tabLst>
                <a:tab pos="600710" algn="l"/>
                <a:tab pos="6073140" algn="l"/>
              </a:tabLst>
            </a:pPr>
            <a:r>
              <a:rPr lang="ms-MY" sz="1200" spc="-10" dirty="0">
                <a:effectLst/>
                <a:latin typeface="Tahoma" panose="020B0604030504040204" pitchFamily="34" charset="0"/>
                <a:ea typeface="Tahoma" panose="020B0604030504040204" pitchFamily="34" charset="0"/>
              </a:rPr>
              <a:t>TAMAN SEROM BARU</a:t>
            </a:r>
            <a:endParaRPr lang="en-MY" sz="1200" dirty="0">
              <a:effectLst/>
              <a:latin typeface="Tahoma" panose="020B0604030504040204" pitchFamily="34" charset="0"/>
              <a:ea typeface="Tahoma" panose="020B0604030504040204" pitchFamily="34" charset="0"/>
            </a:endParaRPr>
          </a:p>
          <a:p>
            <a:pPr marL="268288" lvl="0" indent="-268288">
              <a:lnSpc>
                <a:spcPts val="1645"/>
              </a:lnSpc>
              <a:buSzPts val="1200"/>
              <a:buFont typeface="Tahoma" panose="020B0604030504040204" pitchFamily="34" charset="0"/>
              <a:buAutoNum type="arabicPeriod"/>
              <a:tabLst>
                <a:tab pos="600710" algn="l"/>
                <a:tab pos="6073140" algn="l"/>
              </a:tabLst>
            </a:pPr>
            <a:r>
              <a:rPr lang="ms-MY" sz="1200" spc="-10" dirty="0">
                <a:effectLst/>
                <a:latin typeface="Tahoma" panose="020B0604030504040204" pitchFamily="34" charset="0"/>
                <a:ea typeface="Tahoma" panose="020B0604030504040204" pitchFamily="34" charset="0"/>
              </a:rPr>
              <a:t>PUSAT PERDAGANGAN SEROM 2</a:t>
            </a:r>
            <a:r>
              <a:rPr lang="ms-MY" sz="1200" spc="-10" dirty="0">
                <a:solidFill>
                  <a:srgbClr val="FF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</a:rPr>
              <a:t>                                                                                </a:t>
            </a:r>
            <a:endParaRPr lang="en-MY" sz="1200" dirty="0">
              <a:effectLst/>
              <a:latin typeface="Tahoma" panose="020B0604030504040204" pitchFamily="34" charset="0"/>
              <a:ea typeface="Tahoma" panose="020B0604030504040204" pitchFamily="34" charset="0"/>
            </a:endParaRPr>
          </a:p>
          <a:p>
            <a:br>
              <a:rPr lang="ms-MY" sz="1800" dirty="0">
                <a:effectLst/>
                <a:latin typeface="Tahoma" panose="020B0604030504040204" pitchFamily="34" charset="0"/>
                <a:ea typeface="Tahoma" panose="020B0604030504040204" pitchFamily="34" charset="0"/>
              </a:rPr>
            </a:br>
            <a:endParaRPr sz="1200" dirty="0">
              <a:latin typeface="Tahoma"/>
              <a:cs typeface="Tahoma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8249411" y="227075"/>
            <a:ext cx="731520" cy="516636"/>
          </a:xfrm>
          <a:prstGeom prst="rect">
            <a:avLst/>
          </a:prstGeom>
        </p:spPr>
      </p:pic>
      <p:sp>
        <p:nvSpPr>
          <p:cNvPr id="5" name="object 5"/>
          <p:cNvSpPr txBox="1"/>
          <p:nvPr/>
        </p:nvSpPr>
        <p:spPr>
          <a:xfrm>
            <a:off x="6301866" y="3009137"/>
            <a:ext cx="1614170" cy="120142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>
              <a:lnSpc>
                <a:spcPct val="107100"/>
              </a:lnSpc>
              <a:spcBef>
                <a:spcPts val="105"/>
              </a:spcBef>
            </a:pPr>
            <a:r>
              <a:rPr sz="1200" spc="-5" dirty="0">
                <a:latin typeface="Tahoma"/>
                <a:cs typeface="Tahoma"/>
              </a:rPr>
              <a:t>EN</a:t>
            </a:r>
            <a:r>
              <a:rPr sz="1200" spc="55" dirty="0">
                <a:latin typeface="Tahoma"/>
                <a:cs typeface="Tahoma"/>
              </a:rPr>
              <a:t> </a:t>
            </a:r>
            <a:r>
              <a:rPr sz="1200" spc="-5" dirty="0">
                <a:latin typeface="Tahoma"/>
                <a:cs typeface="Tahoma"/>
              </a:rPr>
              <a:t>KOW</a:t>
            </a:r>
            <a:r>
              <a:rPr sz="1200" spc="40" dirty="0">
                <a:latin typeface="Tahoma"/>
                <a:cs typeface="Tahoma"/>
              </a:rPr>
              <a:t> </a:t>
            </a:r>
            <a:r>
              <a:rPr sz="1200" spc="-5" dirty="0">
                <a:latin typeface="Tahoma"/>
                <a:cs typeface="Tahoma"/>
              </a:rPr>
              <a:t>KOK</a:t>
            </a:r>
            <a:r>
              <a:rPr sz="1200" spc="50" dirty="0">
                <a:latin typeface="Tahoma"/>
                <a:cs typeface="Tahoma"/>
              </a:rPr>
              <a:t> </a:t>
            </a:r>
            <a:r>
              <a:rPr sz="1200" spc="-15" dirty="0">
                <a:latin typeface="Tahoma"/>
                <a:cs typeface="Tahoma"/>
              </a:rPr>
              <a:t>YANG </a:t>
            </a:r>
            <a:r>
              <a:rPr sz="1200" spc="-10" dirty="0">
                <a:latin typeface="Tahoma"/>
                <a:cs typeface="Tahoma"/>
              </a:rPr>
              <a:t> </a:t>
            </a:r>
            <a:r>
              <a:rPr sz="1200" dirty="0">
                <a:latin typeface="Tahoma"/>
                <a:cs typeface="Tahoma"/>
              </a:rPr>
              <a:t>104 </a:t>
            </a:r>
            <a:r>
              <a:rPr sz="1200" spc="-5" dirty="0">
                <a:latin typeface="Tahoma"/>
                <a:cs typeface="Tahoma"/>
              </a:rPr>
              <a:t>JALAN </a:t>
            </a:r>
            <a:r>
              <a:rPr sz="1200" spc="-20" dirty="0">
                <a:latin typeface="Tahoma"/>
                <a:cs typeface="Tahoma"/>
              </a:rPr>
              <a:t>SATRIA </a:t>
            </a:r>
            <a:r>
              <a:rPr sz="1200" dirty="0">
                <a:latin typeface="Tahoma"/>
                <a:cs typeface="Tahoma"/>
              </a:rPr>
              <a:t>6, </a:t>
            </a:r>
            <a:r>
              <a:rPr sz="1200" spc="5" dirty="0">
                <a:latin typeface="Tahoma"/>
                <a:cs typeface="Tahoma"/>
              </a:rPr>
              <a:t> </a:t>
            </a:r>
            <a:r>
              <a:rPr sz="1200" spc="-20" dirty="0">
                <a:latin typeface="Tahoma"/>
                <a:cs typeface="Tahoma"/>
              </a:rPr>
              <a:t>TAMAN</a:t>
            </a:r>
            <a:r>
              <a:rPr sz="1200" spc="-45" dirty="0">
                <a:latin typeface="Tahoma"/>
                <a:cs typeface="Tahoma"/>
              </a:rPr>
              <a:t> </a:t>
            </a:r>
            <a:r>
              <a:rPr sz="1200" spc="-5" dirty="0">
                <a:latin typeface="Tahoma"/>
                <a:cs typeface="Tahoma"/>
              </a:rPr>
              <a:t>SEROM</a:t>
            </a:r>
            <a:r>
              <a:rPr sz="1200" spc="-60" dirty="0">
                <a:latin typeface="Tahoma"/>
                <a:cs typeface="Tahoma"/>
              </a:rPr>
              <a:t> </a:t>
            </a:r>
            <a:r>
              <a:rPr sz="1200" spc="-15" dirty="0">
                <a:latin typeface="Tahoma"/>
                <a:cs typeface="Tahoma"/>
              </a:rPr>
              <a:t>UTAMA, </a:t>
            </a:r>
            <a:r>
              <a:rPr sz="1200" spc="-360" dirty="0">
                <a:latin typeface="Tahoma"/>
                <a:cs typeface="Tahoma"/>
              </a:rPr>
              <a:t> </a:t>
            </a:r>
            <a:r>
              <a:rPr sz="1200" spc="-5" dirty="0">
                <a:latin typeface="Tahoma"/>
                <a:cs typeface="Tahoma"/>
              </a:rPr>
              <a:t>84410 </a:t>
            </a:r>
            <a:r>
              <a:rPr sz="1200" dirty="0">
                <a:latin typeface="Tahoma"/>
                <a:cs typeface="Tahoma"/>
              </a:rPr>
              <a:t>SEROM, </a:t>
            </a:r>
            <a:r>
              <a:rPr sz="1200" spc="5" dirty="0">
                <a:latin typeface="Tahoma"/>
                <a:cs typeface="Tahoma"/>
              </a:rPr>
              <a:t> </a:t>
            </a:r>
            <a:r>
              <a:rPr sz="1200" spc="-10" dirty="0">
                <a:latin typeface="Tahoma"/>
                <a:cs typeface="Tahoma"/>
              </a:rPr>
              <a:t>TANGKAK,</a:t>
            </a:r>
            <a:r>
              <a:rPr sz="1200" spc="-65" dirty="0">
                <a:latin typeface="Tahoma"/>
                <a:cs typeface="Tahoma"/>
              </a:rPr>
              <a:t> </a:t>
            </a:r>
            <a:r>
              <a:rPr sz="1200" dirty="0">
                <a:latin typeface="Tahoma"/>
                <a:cs typeface="Tahoma"/>
              </a:rPr>
              <a:t>JOHOR</a:t>
            </a:r>
            <a:endParaRPr sz="1200">
              <a:latin typeface="Tahoma"/>
              <a:cs typeface="Tahoma"/>
            </a:endParaRPr>
          </a:p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200" spc="-10" dirty="0">
                <a:latin typeface="Tahoma"/>
                <a:cs typeface="Tahoma"/>
              </a:rPr>
              <a:t>012-6362442</a:t>
            </a:r>
            <a:endParaRPr sz="1200">
              <a:latin typeface="Tahoma"/>
              <a:cs typeface="Tahoma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FE278A77-83AC-0B82-8F07-39C4F14EA94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61251" y="1025212"/>
            <a:ext cx="1295400" cy="1728216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80491" y="255270"/>
            <a:ext cx="226758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5" dirty="0">
                <a:solidFill>
                  <a:srgbClr val="000000"/>
                </a:solidFill>
              </a:rPr>
              <a:t>Z</a:t>
            </a:r>
            <a:r>
              <a:rPr sz="1800" dirty="0">
                <a:solidFill>
                  <a:srgbClr val="000000"/>
                </a:solidFill>
              </a:rPr>
              <a:t>ON</a:t>
            </a:r>
            <a:r>
              <a:rPr sz="1800" spc="-15" dirty="0">
                <a:solidFill>
                  <a:srgbClr val="000000"/>
                </a:solidFill>
              </a:rPr>
              <a:t> </a:t>
            </a:r>
            <a:r>
              <a:rPr sz="1800" dirty="0">
                <a:solidFill>
                  <a:srgbClr val="000000"/>
                </a:solidFill>
              </a:rPr>
              <a:t>16</a:t>
            </a:r>
            <a:r>
              <a:rPr sz="1800" spc="-5" dirty="0">
                <a:solidFill>
                  <a:srgbClr val="000000"/>
                </a:solidFill>
              </a:rPr>
              <a:t> </a:t>
            </a:r>
            <a:r>
              <a:rPr sz="1800" dirty="0">
                <a:solidFill>
                  <a:srgbClr val="000000"/>
                </a:solidFill>
              </a:rPr>
              <a:t>:</a:t>
            </a:r>
            <a:r>
              <a:rPr sz="1800" spc="-5" dirty="0">
                <a:solidFill>
                  <a:srgbClr val="000000"/>
                </a:solidFill>
              </a:rPr>
              <a:t> SERO</a:t>
            </a:r>
            <a:r>
              <a:rPr sz="1800" dirty="0">
                <a:solidFill>
                  <a:srgbClr val="000000"/>
                </a:solidFill>
              </a:rPr>
              <a:t>M</a:t>
            </a:r>
            <a:r>
              <a:rPr sz="1800" spc="-210" dirty="0">
                <a:solidFill>
                  <a:srgbClr val="000000"/>
                </a:solidFill>
              </a:rPr>
              <a:t> </a:t>
            </a:r>
            <a:r>
              <a:rPr sz="1800" dirty="0">
                <a:solidFill>
                  <a:srgbClr val="000000"/>
                </a:solidFill>
              </a:rPr>
              <a:t>A2</a:t>
            </a:r>
            <a:endParaRPr sz="1800"/>
          </a:p>
        </p:txBody>
      </p:sp>
      <p:sp>
        <p:nvSpPr>
          <p:cNvPr id="3" name="object 3"/>
          <p:cNvSpPr txBox="1"/>
          <p:nvPr/>
        </p:nvSpPr>
        <p:spPr>
          <a:xfrm>
            <a:off x="600252" y="802894"/>
            <a:ext cx="2846705" cy="370614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41300" indent="-228600">
              <a:lnSpc>
                <a:spcPct val="100000"/>
              </a:lnSpc>
              <a:spcBef>
                <a:spcPts val="100"/>
              </a:spcBef>
              <a:buClr>
                <a:srgbClr val="000000"/>
              </a:buClr>
              <a:buAutoNum type="arabicPeriod"/>
              <a:tabLst>
                <a:tab pos="241300" algn="l"/>
              </a:tabLst>
            </a:pPr>
            <a:r>
              <a:rPr sz="1200" dirty="0">
                <a:solidFill>
                  <a:srgbClr val="171717"/>
                </a:solidFill>
                <a:latin typeface="Tahoma"/>
                <a:cs typeface="Tahoma"/>
              </a:rPr>
              <a:t>RUMAH</a:t>
            </a:r>
            <a:r>
              <a:rPr sz="1200" spc="-50" dirty="0">
                <a:solidFill>
                  <a:srgbClr val="171717"/>
                </a:solidFill>
                <a:latin typeface="Tahoma"/>
                <a:cs typeface="Tahoma"/>
              </a:rPr>
              <a:t> </a:t>
            </a:r>
            <a:r>
              <a:rPr sz="1200" spc="-25" dirty="0">
                <a:solidFill>
                  <a:srgbClr val="171717"/>
                </a:solidFill>
                <a:latin typeface="Tahoma"/>
                <a:cs typeface="Tahoma"/>
              </a:rPr>
              <a:t>AWAM</a:t>
            </a:r>
            <a:r>
              <a:rPr sz="1200" spc="-55" dirty="0">
                <a:solidFill>
                  <a:srgbClr val="171717"/>
                </a:solidFill>
                <a:latin typeface="Tahoma"/>
                <a:cs typeface="Tahoma"/>
              </a:rPr>
              <a:t> </a:t>
            </a:r>
            <a:r>
              <a:rPr sz="1200" dirty="0">
                <a:solidFill>
                  <a:srgbClr val="171717"/>
                </a:solidFill>
                <a:latin typeface="Tahoma"/>
                <a:cs typeface="Tahoma"/>
              </a:rPr>
              <a:t>SEROM</a:t>
            </a:r>
            <a:r>
              <a:rPr sz="1200" spc="-70" dirty="0">
                <a:solidFill>
                  <a:srgbClr val="171717"/>
                </a:solidFill>
                <a:latin typeface="Tahoma"/>
                <a:cs typeface="Tahoma"/>
              </a:rPr>
              <a:t> </a:t>
            </a:r>
            <a:r>
              <a:rPr sz="1200" dirty="0">
                <a:solidFill>
                  <a:srgbClr val="171717"/>
                </a:solidFill>
                <a:latin typeface="Tahoma"/>
                <a:cs typeface="Tahoma"/>
              </a:rPr>
              <a:t>4</a:t>
            </a:r>
            <a:endParaRPr sz="1200" dirty="0">
              <a:latin typeface="Tahoma"/>
              <a:cs typeface="Tahoma"/>
            </a:endParaRPr>
          </a:p>
          <a:p>
            <a:pPr marL="241300" indent="-228600">
              <a:lnSpc>
                <a:spcPct val="100000"/>
              </a:lnSpc>
              <a:buClr>
                <a:srgbClr val="000000"/>
              </a:buClr>
              <a:buAutoNum type="arabicPeriod"/>
              <a:tabLst>
                <a:tab pos="241300" algn="l"/>
              </a:tabLst>
            </a:pPr>
            <a:r>
              <a:rPr sz="1200" dirty="0">
                <a:solidFill>
                  <a:srgbClr val="171717"/>
                </a:solidFill>
                <a:latin typeface="Tahoma"/>
                <a:cs typeface="Tahoma"/>
              </a:rPr>
              <a:t>RUMAH</a:t>
            </a:r>
            <a:r>
              <a:rPr sz="1200" spc="-50" dirty="0">
                <a:solidFill>
                  <a:srgbClr val="171717"/>
                </a:solidFill>
                <a:latin typeface="Tahoma"/>
                <a:cs typeface="Tahoma"/>
              </a:rPr>
              <a:t> </a:t>
            </a:r>
            <a:r>
              <a:rPr sz="1200" dirty="0">
                <a:solidFill>
                  <a:srgbClr val="171717"/>
                </a:solidFill>
                <a:latin typeface="Tahoma"/>
                <a:cs typeface="Tahoma"/>
              </a:rPr>
              <a:t>MURAH</a:t>
            </a:r>
            <a:r>
              <a:rPr sz="1200" spc="-50" dirty="0">
                <a:solidFill>
                  <a:srgbClr val="171717"/>
                </a:solidFill>
                <a:latin typeface="Tahoma"/>
                <a:cs typeface="Tahoma"/>
              </a:rPr>
              <a:t> </a:t>
            </a:r>
            <a:r>
              <a:rPr sz="1200" dirty="0">
                <a:solidFill>
                  <a:srgbClr val="171717"/>
                </a:solidFill>
                <a:latin typeface="Tahoma"/>
                <a:cs typeface="Tahoma"/>
              </a:rPr>
              <a:t>SEROM</a:t>
            </a:r>
            <a:r>
              <a:rPr sz="1200" spc="-95" dirty="0">
                <a:solidFill>
                  <a:srgbClr val="171717"/>
                </a:solidFill>
                <a:latin typeface="Tahoma"/>
                <a:cs typeface="Tahoma"/>
              </a:rPr>
              <a:t> </a:t>
            </a:r>
            <a:r>
              <a:rPr sz="1200" dirty="0">
                <a:solidFill>
                  <a:srgbClr val="171717"/>
                </a:solidFill>
                <a:latin typeface="Tahoma"/>
                <a:cs typeface="Tahoma"/>
              </a:rPr>
              <a:t>4</a:t>
            </a:r>
            <a:endParaRPr sz="1200" dirty="0">
              <a:latin typeface="Tahoma"/>
              <a:cs typeface="Tahoma"/>
            </a:endParaRPr>
          </a:p>
          <a:p>
            <a:pPr marL="241300" indent="-228600">
              <a:lnSpc>
                <a:spcPct val="100000"/>
              </a:lnSpc>
              <a:buClr>
                <a:srgbClr val="000000"/>
              </a:buClr>
              <a:buAutoNum type="arabicPeriod"/>
              <a:tabLst>
                <a:tab pos="241300" algn="l"/>
              </a:tabLst>
            </a:pPr>
            <a:r>
              <a:rPr sz="1200" spc="-40" dirty="0">
                <a:solidFill>
                  <a:srgbClr val="171717"/>
                </a:solidFill>
                <a:latin typeface="Tahoma"/>
                <a:cs typeface="Tahoma"/>
              </a:rPr>
              <a:t>TAMAN</a:t>
            </a:r>
            <a:r>
              <a:rPr sz="1200" spc="-35" dirty="0">
                <a:solidFill>
                  <a:srgbClr val="171717"/>
                </a:solidFill>
                <a:latin typeface="Tahoma"/>
                <a:cs typeface="Tahoma"/>
              </a:rPr>
              <a:t> </a:t>
            </a:r>
            <a:r>
              <a:rPr sz="1200" dirty="0">
                <a:solidFill>
                  <a:srgbClr val="171717"/>
                </a:solidFill>
                <a:latin typeface="Tahoma"/>
                <a:cs typeface="Tahoma"/>
              </a:rPr>
              <a:t>SEROM</a:t>
            </a:r>
            <a:r>
              <a:rPr sz="1200" spc="-90" dirty="0">
                <a:solidFill>
                  <a:srgbClr val="171717"/>
                </a:solidFill>
                <a:latin typeface="Tahoma"/>
                <a:cs typeface="Tahoma"/>
              </a:rPr>
              <a:t> </a:t>
            </a:r>
            <a:r>
              <a:rPr sz="1200" dirty="0">
                <a:solidFill>
                  <a:srgbClr val="171717"/>
                </a:solidFill>
                <a:latin typeface="Tahoma"/>
                <a:cs typeface="Tahoma"/>
              </a:rPr>
              <a:t>7</a:t>
            </a:r>
            <a:endParaRPr sz="1200" dirty="0">
              <a:latin typeface="Tahoma"/>
              <a:cs typeface="Tahoma"/>
            </a:endParaRPr>
          </a:p>
          <a:p>
            <a:pPr marL="241300" indent="-228600">
              <a:lnSpc>
                <a:spcPct val="100000"/>
              </a:lnSpc>
              <a:buClr>
                <a:srgbClr val="000000"/>
              </a:buClr>
              <a:buAutoNum type="arabicPeriod"/>
              <a:tabLst>
                <a:tab pos="241300" algn="l"/>
              </a:tabLst>
            </a:pPr>
            <a:r>
              <a:rPr sz="1200" spc="-40" dirty="0">
                <a:solidFill>
                  <a:srgbClr val="171717"/>
                </a:solidFill>
                <a:latin typeface="Tahoma"/>
                <a:cs typeface="Tahoma"/>
              </a:rPr>
              <a:t>TAMAN </a:t>
            </a:r>
            <a:r>
              <a:rPr sz="1200" spc="-15" dirty="0">
                <a:solidFill>
                  <a:srgbClr val="171717"/>
                </a:solidFill>
                <a:latin typeface="Tahoma"/>
                <a:cs typeface="Tahoma"/>
              </a:rPr>
              <a:t>PULAI</a:t>
            </a:r>
            <a:r>
              <a:rPr sz="1200" spc="-40" dirty="0">
                <a:solidFill>
                  <a:srgbClr val="171717"/>
                </a:solidFill>
                <a:latin typeface="Tahoma"/>
                <a:cs typeface="Tahoma"/>
              </a:rPr>
              <a:t> </a:t>
            </a:r>
            <a:r>
              <a:rPr sz="1200" spc="-5" dirty="0">
                <a:solidFill>
                  <a:srgbClr val="171717"/>
                </a:solidFill>
                <a:latin typeface="Tahoma"/>
                <a:cs typeface="Tahoma"/>
              </a:rPr>
              <a:t>INDAH</a:t>
            </a:r>
            <a:endParaRPr sz="1200" dirty="0">
              <a:latin typeface="Tahoma"/>
              <a:cs typeface="Tahoma"/>
            </a:endParaRPr>
          </a:p>
          <a:p>
            <a:pPr marL="241300" indent="-228600">
              <a:lnSpc>
                <a:spcPct val="100000"/>
              </a:lnSpc>
              <a:buClr>
                <a:srgbClr val="000000"/>
              </a:buClr>
              <a:buAutoNum type="arabicPeriod"/>
              <a:tabLst>
                <a:tab pos="241300" algn="l"/>
              </a:tabLst>
            </a:pPr>
            <a:r>
              <a:rPr sz="1200" spc="-40" dirty="0">
                <a:solidFill>
                  <a:srgbClr val="171717"/>
                </a:solidFill>
                <a:latin typeface="Tahoma"/>
                <a:cs typeface="Tahoma"/>
              </a:rPr>
              <a:t>TAMAN</a:t>
            </a:r>
            <a:r>
              <a:rPr sz="1200" spc="-50" dirty="0">
                <a:solidFill>
                  <a:srgbClr val="171717"/>
                </a:solidFill>
                <a:latin typeface="Tahoma"/>
                <a:cs typeface="Tahoma"/>
              </a:rPr>
              <a:t> </a:t>
            </a:r>
            <a:r>
              <a:rPr sz="1200" spc="-15" dirty="0">
                <a:solidFill>
                  <a:srgbClr val="171717"/>
                </a:solidFill>
                <a:latin typeface="Tahoma"/>
                <a:cs typeface="Tahoma"/>
              </a:rPr>
              <a:t>PULAI</a:t>
            </a:r>
            <a:r>
              <a:rPr sz="1200" spc="-45" dirty="0">
                <a:solidFill>
                  <a:srgbClr val="171717"/>
                </a:solidFill>
                <a:latin typeface="Tahoma"/>
                <a:cs typeface="Tahoma"/>
              </a:rPr>
              <a:t> </a:t>
            </a:r>
            <a:r>
              <a:rPr sz="1200" spc="-35" dirty="0">
                <a:solidFill>
                  <a:srgbClr val="171717"/>
                </a:solidFill>
                <a:latin typeface="Tahoma"/>
                <a:cs typeface="Tahoma"/>
              </a:rPr>
              <a:t>UTAMA</a:t>
            </a:r>
            <a:endParaRPr sz="1200" dirty="0">
              <a:latin typeface="Tahoma"/>
              <a:cs typeface="Tahoma"/>
            </a:endParaRPr>
          </a:p>
          <a:p>
            <a:pPr marL="241300" indent="-228600">
              <a:lnSpc>
                <a:spcPct val="100000"/>
              </a:lnSpc>
              <a:buClr>
                <a:srgbClr val="000000"/>
              </a:buClr>
              <a:buAutoNum type="arabicPeriod"/>
              <a:tabLst>
                <a:tab pos="241300" algn="l"/>
              </a:tabLst>
            </a:pPr>
            <a:r>
              <a:rPr sz="1200" spc="-40" dirty="0">
                <a:solidFill>
                  <a:srgbClr val="171717"/>
                </a:solidFill>
                <a:latin typeface="Tahoma"/>
                <a:cs typeface="Tahoma"/>
              </a:rPr>
              <a:t>TAMAN</a:t>
            </a:r>
            <a:r>
              <a:rPr sz="1200" spc="-45" dirty="0">
                <a:solidFill>
                  <a:srgbClr val="171717"/>
                </a:solidFill>
                <a:latin typeface="Tahoma"/>
                <a:cs typeface="Tahoma"/>
              </a:rPr>
              <a:t> </a:t>
            </a:r>
            <a:r>
              <a:rPr sz="1200" spc="-5" dirty="0">
                <a:solidFill>
                  <a:srgbClr val="171717"/>
                </a:solidFill>
                <a:latin typeface="Tahoma"/>
                <a:cs typeface="Tahoma"/>
              </a:rPr>
              <a:t>INDAH</a:t>
            </a:r>
            <a:endParaRPr sz="1200" dirty="0">
              <a:latin typeface="Tahoma"/>
              <a:cs typeface="Tahoma"/>
            </a:endParaRPr>
          </a:p>
          <a:p>
            <a:pPr marL="241300" indent="-228600">
              <a:lnSpc>
                <a:spcPct val="100000"/>
              </a:lnSpc>
              <a:buClr>
                <a:srgbClr val="000000"/>
              </a:buClr>
              <a:buAutoNum type="arabicPeriod"/>
              <a:tabLst>
                <a:tab pos="241300" algn="l"/>
              </a:tabLst>
            </a:pPr>
            <a:r>
              <a:rPr sz="1200" spc="-40" dirty="0">
                <a:solidFill>
                  <a:srgbClr val="171717"/>
                </a:solidFill>
                <a:latin typeface="Tahoma"/>
                <a:cs typeface="Tahoma"/>
              </a:rPr>
              <a:t>TAMAN</a:t>
            </a:r>
            <a:r>
              <a:rPr sz="1200" spc="-35" dirty="0">
                <a:solidFill>
                  <a:srgbClr val="171717"/>
                </a:solidFill>
                <a:latin typeface="Tahoma"/>
                <a:cs typeface="Tahoma"/>
              </a:rPr>
              <a:t> </a:t>
            </a:r>
            <a:r>
              <a:rPr sz="1200" dirty="0">
                <a:solidFill>
                  <a:srgbClr val="171717"/>
                </a:solidFill>
                <a:latin typeface="Tahoma"/>
                <a:cs typeface="Tahoma"/>
              </a:rPr>
              <a:t>SRI</a:t>
            </a:r>
            <a:r>
              <a:rPr sz="1200" spc="-60" dirty="0">
                <a:solidFill>
                  <a:srgbClr val="171717"/>
                </a:solidFill>
                <a:latin typeface="Tahoma"/>
                <a:cs typeface="Tahoma"/>
              </a:rPr>
              <a:t> </a:t>
            </a:r>
            <a:r>
              <a:rPr sz="1200" spc="-15" dirty="0">
                <a:solidFill>
                  <a:srgbClr val="171717"/>
                </a:solidFill>
                <a:latin typeface="Tahoma"/>
                <a:cs typeface="Tahoma"/>
              </a:rPr>
              <a:t>PULAI</a:t>
            </a:r>
            <a:endParaRPr sz="1200" dirty="0">
              <a:latin typeface="Tahoma"/>
              <a:cs typeface="Tahoma"/>
            </a:endParaRPr>
          </a:p>
          <a:p>
            <a:pPr marL="241300" indent="-228600">
              <a:lnSpc>
                <a:spcPct val="100000"/>
              </a:lnSpc>
              <a:buClr>
                <a:srgbClr val="000000"/>
              </a:buClr>
              <a:buAutoNum type="arabicPeriod"/>
              <a:tabLst>
                <a:tab pos="241300" algn="l"/>
              </a:tabLst>
            </a:pPr>
            <a:r>
              <a:rPr sz="1200" spc="-40" dirty="0">
                <a:solidFill>
                  <a:srgbClr val="171717"/>
                </a:solidFill>
                <a:latin typeface="Tahoma"/>
                <a:cs typeface="Tahoma"/>
              </a:rPr>
              <a:t>TAMAN</a:t>
            </a:r>
            <a:r>
              <a:rPr sz="1200" spc="-35" dirty="0">
                <a:solidFill>
                  <a:srgbClr val="171717"/>
                </a:solidFill>
                <a:latin typeface="Tahoma"/>
                <a:cs typeface="Tahoma"/>
              </a:rPr>
              <a:t> </a:t>
            </a:r>
            <a:r>
              <a:rPr sz="1200" dirty="0">
                <a:solidFill>
                  <a:srgbClr val="171717"/>
                </a:solidFill>
                <a:latin typeface="Tahoma"/>
                <a:cs typeface="Tahoma"/>
              </a:rPr>
              <a:t>SEROM</a:t>
            </a:r>
            <a:r>
              <a:rPr sz="1200" spc="-90" dirty="0">
                <a:solidFill>
                  <a:srgbClr val="171717"/>
                </a:solidFill>
                <a:latin typeface="Tahoma"/>
                <a:cs typeface="Tahoma"/>
              </a:rPr>
              <a:t> </a:t>
            </a:r>
            <a:r>
              <a:rPr sz="1200" spc="-5" dirty="0">
                <a:solidFill>
                  <a:srgbClr val="171717"/>
                </a:solidFill>
                <a:latin typeface="Tahoma"/>
                <a:cs typeface="Tahoma"/>
              </a:rPr>
              <a:t>INDAH</a:t>
            </a:r>
            <a:endParaRPr sz="1200" dirty="0">
              <a:latin typeface="Tahoma"/>
              <a:cs typeface="Tahoma"/>
            </a:endParaRPr>
          </a:p>
          <a:p>
            <a:pPr marL="241300" indent="-228600">
              <a:lnSpc>
                <a:spcPct val="100000"/>
              </a:lnSpc>
              <a:buClr>
                <a:srgbClr val="000000"/>
              </a:buClr>
              <a:buAutoNum type="arabicPeriod"/>
              <a:tabLst>
                <a:tab pos="241300" algn="l"/>
              </a:tabLst>
            </a:pPr>
            <a:r>
              <a:rPr sz="1200" spc="-105" dirty="0">
                <a:solidFill>
                  <a:srgbClr val="171717"/>
                </a:solidFill>
                <a:latin typeface="Tahoma"/>
                <a:cs typeface="Tahoma"/>
              </a:rPr>
              <a:t>T</a:t>
            </a:r>
            <a:r>
              <a:rPr sz="1200" spc="-25" dirty="0">
                <a:solidFill>
                  <a:srgbClr val="171717"/>
                </a:solidFill>
                <a:latin typeface="Tahoma"/>
                <a:cs typeface="Tahoma"/>
              </a:rPr>
              <a:t>AMA</a:t>
            </a:r>
            <a:r>
              <a:rPr sz="1200" dirty="0">
                <a:solidFill>
                  <a:srgbClr val="171717"/>
                </a:solidFill>
                <a:latin typeface="Tahoma"/>
                <a:cs typeface="Tahoma"/>
              </a:rPr>
              <a:t>N</a:t>
            </a:r>
            <a:r>
              <a:rPr sz="1200" spc="-125" dirty="0">
                <a:solidFill>
                  <a:srgbClr val="171717"/>
                </a:solidFill>
                <a:latin typeface="Tahoma"/>
                <a:cs typeface="Tahoma"/>
              </a:rPr>
              <a:t> </a:t>
            </a:r>
            <a:r>
              <a:rPr sz="1200" spc="-25" dirty="0">
                <a:solidFill>
                  <a:srgbClr val="171717"/>
                </a:solidFill>
                <a:latin typeface="Tahoma"/>
                <a:cs typeface="Tahoma"/>
              </a:rPr>
              <a:t>M</a:t>
            </a:r>
            <a:r>
              <a:rPr sz="1200" spc="-30" dirty="0">
                <a:solidFill>
                  <a:srgbClr val="171717"/>
                </a:solidFill>
                <a:latin typeface="Tahoma"/>
                <a:cs typeface="Tahoma"/>
              </a:rPr>
              <a:t>E</a:t>
            </a:r>
            <a:r>
              <a:rPr sz="1200" spc="-50" dirty="0">
                <a:solidFill>
                  <a:srgbClr val="171717"/>
                </a:solidFill>
                <a:latin typeface="Tahoma"/>
                <a:cs typeface="Tahoma"/>
              </a:rPr>
              <a:t>L</a:t>
            </a:r>
            <a:r>
              <a:rPr sz="1200" spc="-100" dirty="0">
                <a:solidFill>
                  <a:srgbClr val="171717"/>
                </a:solidFill>
                <a:latin typeface="Tahoma"/>
                <a:cs typeface="Tahoma"/>
              </a:rPr>
              <a:t>A</a:t>
            </a:r>
            <a:r>
              <a:rPr sz="1200" spc="-30" dirty="0">
                <a:solidFill>
                  <a:srgbClr val="171717"/>
                </a:solidFill>
                <a:latin typeface="Tahoma"/>
                <a:cs typeface="Tahoma"/>
              </a:rPr>
              <a:t>T</a:t>
            </a:r>
            <a:r>
              <a:rPr sz="1200" dirty="0">
                <a:solidFill>
                  <a:srgbClr val="171717"/>
                </a:solidFill>
                <a:latin typeface="Tahoma"/>
                <a:cs typeface="Tahoma"/>
              </a:rPr>
              <a:t>I</a:t>
            </a:r>
            <a:endParaRPr sz="1200" dirty="0">
              <a:latin typeface="Tahoma"/>
              <a:cs typeface="Tahoma"/>
            </a:endParaRPr>
          </a:p>
          <a:p>
            <a:pPr marL="241300" indent="-228600">
              <a:lnSpc>
                <a:spcPct val="100000"/>
              </a:lnSpc>
              <a:spcBef>
                <a:spcPts val="5"/>
              </a:spcBef>
              <a:buClr>
                <a:srgbClr val="000000"/>
              </a:buClr>
              <a:buAutoNum type="arabicPeriod"/>
              <a:tabLst>
                <a:tab pos="241300" algn="l"/>
              </a:tabLst>
            </a:pPr>
            <a:r>
              <a:rPr sz="1200" spc="-105" dirty="0">
                <a:solidFill>
                  <a:srgbClr val="171717"/>
                </a:solidFill>
                <a:latin typeface="Tahoma"/>
                <a:cs typeface="Tahoma"/>
              </a:rPr>
              <a:t>T</a:t>
            </a:r>
            <a:r>
              <a:rPr sz="1200" spc="-25" dirty="0">
                <a:solidFill>
                  <a:srgbClr val="171717"/>
                </a:solidFill>
                <a:latin typeface="Tahoma"/>
                <a:cs typeface="Tahoma"/>
              </a:rPr>
              <a:t>AMA</a:t>
            </a:r>
            <a:r>
              <a:rPr sz="1200" dirty="0">
                <a:solidFill>
                  <a:srgbClr val="171717"/>
                </a:solidFill>
                <a:latin typeface="Tahoma"/>
                <a:cs typeface="Tahoma"/>
              </a:rPr>
              <a:t>N</a:t>
            </a:r>
            <a:r>
              <a:rPr sz="1200" spc="-160" dirty="0">
                <a:solidFill>
                  <a:srgbClr val="171717"/>
                </a:solidFill>
                <a:latin typeface="Tahoma"/>
                <a:cs typeface="Tahoma"/>
              </a:rPr>
              <a:t> </a:t>
            </a:r>
            <a:r>
              <a:rPr sz="1200" dirty="0">
                <a:solidFill>
                  <a:srgbClr val="171717"/>
                </a:solidFill>
                <a:latin typeface="Tahoma"/>
                <a:cs typeface="Tahoma"/>
              </a:rPr>
              <a:t>MEGAH</a:t>
            </a:r>
            <a:endParaRPr sz="1200" dirty="0">
              <a:latin typeface="Tahoma"/>
              <a:cs typeface="Tahoma"/>
            </a:endParaRPr>
          </a:p>
          <a:p>
            <a:pPr marL="241300" indent="-228600">
              <a:lnSpc>
                <a:spcPct val="100000"/>
              </a:lnSpc>
              <a:buClr>
                <a:srgbClr val="000000"/>
              </a:buClr>
              <a:buAutoNum type="arabicPeriod"/>
              <a:tabLst>
                <a:tab pos="241300" algn="l"/>
              </a:tabLst>
            </a:pPr>
            <a:r>
              <a:rPr sz="1200" spc="-40" dirty="0">
                <a:solidFill>
                  <a:srgbClr val="171717"/>
                </a:solidFill>
                <a:latin typeface="Tahoma"/>
                <a:cs typeface="Tahoma"/>
              </a:rPr>
              <a:t>PUSAT</a:t>
            </a:r>
            <a:r>
              <a:rPr sz="1200" spc="-45" dirty="0">
                <a:solidFill>
                  <a:srgbClr val="171717"/>
                </a:solidFill>
                <a:latin typeface="Tahoma"/>
                <a:cs typeface="Tahoma"/>
              </a:rPr>
              <a:t> </a:t>
            </a:r>
            <a:r>
              <a:rPr sz="1200" spc="-5" dirty="0">
                <a:solidFill>
                  <a:srgbClr val="171717"/>
                </a:solidFill>
                <a:latin typeface="Tahoma"/>
                <a:cs typeface="Tahoma"/>
              </a:rPr>
              <a:t>PERNIAGAAN</a:t>
            </a:r>
            <a:r>
              <a:rPr sz="1200" spc="-50" dirty="0">
                <a:solidFill>
                  <a:srgbClr val="171717"/>
                </a:solidFill>
                <a:latin typeface="Tahoma"/>
                <a:cs typeface="Tahoma"/>
              </a:rPr>
              <a:t> </a:t>
            </a:r>
            <a:r>
              <a:rPr sz="1200" dirty="0">
                <a:solidFill>
                  <a:srgbClr val="171717"/>
                </a:solidFill>
                <a:latin typeface="Tahoma"/>
                <a:cs typeface="Tahoma"/>
              </a:rPr>
              <a:t>SEROM</a:t>
            </a:r>
            <a:r>
              <a:rPr sz="1200" spc="-95" dirty="0">
                <a:solidFill>
                  <a:srgbClr val="171717"/>
                </a:solidFill>
                <a:latin typeface="Tahoma"/>
                <a:cs typeface="Tahoma"/>
              </a:rPr>
              <a:t> </a:t>
            </a:r>
            <a:r>
              <a:rPr sz="1200" dirty="0">
                <a:solidFill>
                  <a:srgbClr val="171717"/>
                </a:solidFill>
                <a:latin typeface="Tahoma"/>
                <a:cs typeface="Tahoma"/>
              </a:rPr>
              <a:t>3</a:t>
            </a:r>
            <a:endParaRPr sz="1200" dirty="0">
              <a:latin typeface="Tahoma"/>
              <a:cs typeface="Tahoma"/>
            </a:endParaRPr>
          </a:p>
          <a:p>
            <a:pPr marL="241300" indent="-228600">
              <a:lnSpc>
                <a:spcPct val="100000"/>
              </a:lnSpc>
              <a:buClr>
                <a:srgbClr val="000000"/>
              </a:buClr>
              <a:buAutoNum type="arabicPeriod"/>
              <a:tabLst>
                <a:tab pos="241300" algn="l"/>
              </a:tabLst>
            </a:pPr>
            <a:r>
              <a:rPr sz="1200" spc="-40" dirty="0">
                <a:solidFill>
                  <a:srgbClr val="171717"/>
                </a:solidFill>
                <a:latin typeface="Tahoma"/>
                <a:cs typeface="Tahoma"/>
              </a:rPr>
              <a:t>TAMAN</a:t>
            </a:r>
            <a:r>
              <a:rPr sz="1200" spc="-30" dirty="0">
                <a:solidFill>
                  <a:srgbClr val="171717"/>
                </a:solidFill>
                <a:latin typeface="Tahoma"/>
                <a:cs typeface="Tahoma"/>
              </a:rPr>
              <a:t> </a:t>
            </a:r>
            <a:r>
              <a:rPr sz="1200" spc="-5" dirty="0">
                <a:solidFill>
                  <a:srgbClr val="171717"/>
                </a:solidFill>
                <a:latin typeface="Tahoma"/>
                <a:cs typeface="Tahoma"/>
              </a:rPr>
              <a:t>CEMPAKA</a:t>
            </a:r>
            <a:r>
              <a:rPr sz="1200" spc="-55" dirty="0">
                <a:solidFill>
                  <a:srgbClr val="171717"/>
                </a:solidFill>
                <a:latin typeface="Tahoma"/>
                <a:cs typeface="Tahoma"/>
              </a:rPr>
              <a:t> </a:t>
            </a:r>
            <a:r>
              <a:rPr sz="1200" dirty="0">
                <a:solidFill>
                  <a:srgbClr val="171717"/>
                </a:solidFill>
                <a:latin typeface="Tahoma"/>
                <a:cs typeface="Tahoma"/>
              </a:rPr>
              <a:t>SEROM</a:t>
            </a:r>
            <a:endParaRPr sz="1200" dirty="0">
              <a:latin typeface="Tahoma"/>
              <a:cs typeface="Tahoma"/>
            </a:endParaRPr>
          </a:p>
          <a:p>
            <a:pPr marL="241300" indent="-228600">
              <a:lnSpc>
                <a:spcPct val="100000"/>
              </a:lnSpc>
              <a:buClr>
                <a:srgbClr val="000000"/>
              </a:buClr>
              <a:buAutoNum type="arabicPeriod"/>
              <a:tabLst>
                <a:tab pos="241300" algn="l"/>
              </a:tabLst>
            </a:pPr>
            <a:r>
              <a:rPr sz="1200" spc="-40" dirty="0">
                <a:solidFill>
                  <a:srgbClr val="171717"/>
                </a:solidFill>
                <a:latin typeface="Tahoma"/>
                <a:cs typeface="Tahoma"/>
              </a:rPr>
              <a:t>PUSAT</a:t>
            </a:r>
            <a:r>
              <a:rPr sz="1200" spc="-45" dirty="0">
                <a:solidFill>
                  <a:srgbClr val="171717"/>
                </a:solidFill>
                <a:latin typeface="Tahoma"/>
                <a:cs typeface="Tahoma"/>
              </a:rPr>
              <a:t> </a:t>
            </a:r>
            <a:r>
              <a:rPr sz="1200" spc="-5" dirty="0">
                <a:solidFill>
                  <a:srgbClr val="171717"/>
                </a:solidFill>
                <a:latin typeface="Tahoma"/>
                <a:cs typeface="Tahoma"/>
              </a:rPr>
              <a:t>PERNIAGAAN</a:t>
            </a:r>
            <a:r>
              <a:rPr sz="1200" spc="-55" dirty="0">
                <a:solidFill>
                  <a:srgbClr val="171717"/>
                </a:solidFill>
                <a:latin typeface="Tahoma"/>
                <a:cs typeface="Tahoma"/>
              </a:rPr>
              <a:t> </a:t>
            </a:r>
            <a:r>
              <a:rPr sz="1200" spc="-5" dirty="0">
                <a:solidFill>
                  <a:srgbClr val="171717"/>
                </a:solidFill>
                <a:latin typeface="Tahoma"/>
                <a:cs typeface="Tahoma"/>
              </a:rPr>
              <a:t>CEMPAKA</a:t>
            </a:r>
            <a:r>
              <a:rPr sz="1200" spc="-85" dirty="0">
                <a:solidFill>
                  <a:srgbClr val="171717"/>
                </a:solidFill>
                <a:latin typeface="Tahoma"/>
                <a:cs typeface="Tahoma"/>
              </a:rPr>
              <a:t> </a:t>
            </a:r>
            <a:r>
              <a:rPr sz="1200" dirty="0">
                <a:solidFill>
                  <a:srgbClr val="171717"/>
                </a:solidFill>
                <a:latin typeface="Tahoma"/>
                <a:cs typeface="Tahoma"/>
              </a:rPr>
              <a:t>SEROM</a:t>
            </a:r>
            <a:endParaRPr sz="1200" dirty="0">
              <a:latin typeface="Tahoma"/>
              <a:cs typeface="Tahoma"/>
            </a:endParaRPr>
          </a:p>
          <a:p>
            <a:pPr marL="241300" indent="-228600">
              <a:lnSpc>
                <a:spcPct val="100000"/>
              </a:lnSpc>
              <a:buClr>
                <a:srgbClr val="000000"/>
              </a:buClr>
              <a:buAutoNum type="arabicPeriod"/>
              <a:tabLst>
                <a:tab pos="241300" algn="l"/>
              </a:tabLst>
            </a:pPr>
            <a:r>
              <a:rPr sz="1200" spc="-40" dirty="0">
                <a:solidFill>
                  <a:srgbClr val="171717"/>
                </a:solidFill>
                <a:latin typeface="Tahoma"/>
                <a:cs typeface="Tahoma"/>
              </a:rPr>
              <a:t>TAMAN</a:t>
            </a:r>
            <a:r>
              <a:rPr sz="1200" spc="-30" dirty="0">
                <a:solidFill>
                  <a:srgbClr val="171717"/>
                </a:solidFill>
                <a:latin typeface="Tahoma"/>
                <a:cs typeface="Tahoma"/>
              </a:rPr>
              <a:t> </a:t>
            </a:r>
            <a:r>
              <a:rPr sz="1200" spc="-5" dirty="0">
                <a:solidFill>
                  <a:srgbClr val="171717"/>
                </a:solidFill>
                <a:latin typeface="Tahoma"/>
                <a:cs typeface="Tahoma"/>
              </a:rPr>
              <a:t>RIA INDAH</a:t>
            </a:r>
            <a:endParaRPr sz="1200" dirty="0">
              <a:latin typeface="Tahoma"/>
              <a:cs typeface="Tahoma"/>
            </a:endParaRPr>
          </a:p>
          <a:p>
            <a:pPr marL="241300" indent="-228600">
              <a:lnSpc>
                <a:spcPct val="100000"/>
              </a:lnSpc>
              <a:buClr>
                <a:srgbClr val="000000"/>
              </a:buClr>
              <a:buAutoNum type="arabicPeriod"/>
              <a:tabLst>
                <a:tab pos="241300" algn="l"/>
              </a:tabLst>
            </a:pPr>
            <a:r>
              <a:rPr sz="1200" spc="-40" dirty="0">
                <a:solidFill>
                  <a:srgbClr val="171717"/>
                </a:solidFill>
                <a:latin typeface="Tahoma"/>
                <a:cs typeface="Tahoma"/>
              </a:rPr>
              <a:t>TAMAN</a:t>
            </a:r>
            <a:r>
              <a:rPr sz="1200" spc="-30" dirty="0">
                <a:solidFill>
                  <a:srgbClr val="171717"/>
                </a:solidFill>
                <a:latin typeface="Tahoma"/>
                <a:cs typeface="Tahoma"/>
              </a:rPr>
              <a:t> </a:t>
            </a:r>
            <a:r>
              <a:rPr sz="1200" dirty="0">
                <a:solidFill>
                  <a:srgbClr val="171717"/>
                </a:solidFill>
                <a:latin typeface="Tahoma"/>
                <a:cs typeface="Tahoma"/>
              </a:rPr>
              <a:t>SEROM</a:t>
            </a:r>
            <a:r>
              <a:rPr sz="1200" spc="-80" dirty="0">
                <a:solidFill>
                  <a:srgbClr val="171717"/>
                </a:solidFill>
                <a:latin typeface="Tahoma"/>
                <a:cs typeface="Tahoma"/>
              </a:rPr>
              <a:t> </a:t>
            </a:r>
            <a:r>
              <a:rPr sz="1200" spc="-5" dirty="0">
                <a:solidFill>
                  <a:srgbClr val="171717"/>
                </a:solidFill>
                <a:latin typeface="Tahoma"/>
                <a:cs typeface="Tahoma"/>
              </a:rPr>
              <a:t>MUTIARA</a:t>
            </a:r>
            <a:endParaRPr lang="en-US" sz="1200" spc="-5" dirty="0">
              <a:solidFill>
                <a:srgbClr val="171717"/>
              </a:solidFill>
              <a:latin typeface="Tahoma"/>
              <a:cs typeface="Tahoma"/>
            </a:endParaRPr>
          </a:p>
          <a:p>
            <a:pPr marL="241300" indent="-228600">
              <a:lnSpc>
                <a:spcPct val="100000"/>
              </a:lnSpc>
              <a:buClr>
                <a:srgbClr val="000000"/>
              </a:buClr>
              <a:buAutoNum type="arabicPeriod"/>
              <a:tabLst>
                <a:tab pos="241300" algn="l"/>
              </a:tabLst>
            </a:pPr>
            <a:r>
              <a:rPr lang="nn-NO" sz="1200" dirty="0">
                <a:latin typeface="Tahoma"/>
                <a:cs typeface="Tahoma"/>
              </a:rPr>
              <a:t>TAMAN BUNGA CEMPAKA</a:t>
            </a:r>
          </a:p>
          <a:p>
            <a:pPr marL="241300" indent="-228600">
              <a:lnSpc>
                <a:spcPct val="100000"/>
              </a:lnSpc>
              <a:buClr>
                <a:srgbClr val="000000"/>
              </a:buClr>
              <a:buAutoNum type="arabicPeriod"/>
              <a:tabLst>
                <a:tab pos="241300" algn="l"/>
              </a:tabLst>
            </a:pPr>
            <a:r>
              <a:rPr lang="nn-NO" sz="1200" dirty="0">
                <a:latin typeface="Tahoma"/>
                <a:cs typeface="Tahoma"/>
              </a:rPr>
              <a:t>TAMAN SEROM</a:t>
            </a:r>
          </a:p>
          <a:p>
            <a:pPr marL="241300" indent="-228600">
              <a:lnSpc>
                <a:spcPct val="100000"/>
              </a:lnSpc>
              <a:buClr>
                <a:srgbClr val="000000"/>
              </a:buClr>
              <a:buAutoNum type="arabicPeriod"/>
              <a:tabLst>
                <a:tab pos="241300" algn="l"/>
              </a:tabLst>
            </a:pPr>
            <a:r>
              <a:rPr lang="nn-NO" sz="1200" dirty="0">
                <a:latin typeface="Tahoma"/>
                <a:cs typeface="Tahoma"/>
              </a:rPr>
              <a:t>TAMAN SEROM 5</a:t>
            </a:r>
          </a:p>
          <a:p>
            <a:pPr marL="241300" indent="-228600">
              <a:lnSpc>
                <a:spcPct val="100000"/>
              </a:lnSpc>
              <a:buClr>
                <a:srgbClr val="000000"/>
              </a:buClr>
              <a:buAutoNum type="arabicPeriod"/>
              <a:tabLst>
                <a:tab pos="241300" algn="l"/>
              </a:tabLst>
            </a:pPr>
            <a:r>
              <a:rPr lang="nn-NO" sz="1200" dirty="0">
                <a:latin typeface="Tahoma"/>
                <a:cs typeface="Tahoma"/>
              </a:rPr>
              <a:t>TAMAN SEROM DELIMA</a:t>
            </a:r>
          </a:p>
          <a:p>
            <a:pPr marL="241300" indent="-228600">
              <a:lnSpc>
                <a:spcPct val="100000"/>
              </a:lnSpc>
              <a:buClr>
                <a:srgbClr val="000000"/>
              </a:buClr>
              <a:buAutoNum type="arabicPeriod"/>
              <a:tabLst>
                <a:tab pos="241300" algn="l"/>
              </a:tabLst>
            </a:pPr>
            <a:endParaRPr sz="1200" dirty="0">
              <a:latin typeface="Tahoma"/>
              <a:cs typeface="Tahoma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8229600" y="143255"/>
            <a:ext cx="731520" cy="516636"/>
          </a:xfrm>
          <a:prstGeom prst="rect">
            <a:avLst/>
          </a:prstGeom>
        </p:spPr>
      </p:pic>
      <p:sp>
        <p:nvSpPr>
          <p:cNvPr id="7" name="object 5"/>
          <p:cNvSpPr txBox="1"/>
          <p:nvPr/>
        </p:nvSpPr>
        <p:spPr>
          <a:xfrm>
            <a:off x="6248400" y="3028950"/>
            <a:ext cx="1898523" cy="1000914"/>
          </a:xfrm>
          <a:prstGeom prst="rect">
            <a:avLst/>
          </a:prstGeom>
        </p:spPr>
        <p:txBody>
          <a:bodyPr vert="horz" wrap="square" lIns="0" tIns="2603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204"/>
              </a:spcBef>
            </a:pPr>
            <a:r>
              <a:rPr sz="1200" spc="-5" dirty="0">
                <a:latin typeface="Tahoma"/>
                <a:cs typeface="Tahoma"/>
              </a:rPr>
              <a:t>PN</a:t>
            </a:r>
            <a:r>
              <a:rPr sz="1200" spc="-40" dirty="0">
                <a:latin typeface="Tahoma"/>
                <a:cs typeface="Tahoma"/>
              </a:rPr>
              <a:t> </a:t>
            </a:r>
            <a:r>
              <a:rPr lang="en-US" sz="1200" dirty="0">
                <a:latin typeface="Tahoma"/>
                <a:cs typeface="Tahoma"/>
              </a:rPr>
              <a:t>LEE CHAI LIANG</a:t>
            </a:r>
          </a:p>
          <a:p>
            <a:pPr marL="12700">
              <a:lnSpc>
                <a:spcPct val="100000"/>
              </a:lnSpc>
              <a:spcBef>
                <a:spcPts val="204"/>
              </a:spcBef>
            </a:pPr>
            <a:r>
              <a:rPr lang="en-US" sz="1200" dirty="0">
                <a:latin typeface="Tahoma"/>
                <a:cs typeface="Tahoma"/>
              </a:rPr>
              <a:t>3, JALAN MEGAH, TAMAN MEGAH, SEROM 3</a:t>
            </a:r>
          </a:p>
          <a:p>
            <a:pPr marL="12700">
              <a:lnSpc>
                <a:spcPct val="100000"/>
              </a:lnSpc>
              <a:spcBef>
                <a:spcPts val="204"/>
              </a:spcBef>
            </a:pPr>
            <a:r>
              <a:rPr lang="en-US" sz="1200" dirty="0">
                <a:latin typeface="Tahoma"/>
                <a:cs typeface="Tahoma"/>
              </a:rPr>
              <a:t>84410, TANGKAK</a:t>
            </a:r>
            <a:endParaRPr sz="1200" dirty="0">
              <a:latin typeface="Tahoma"/>
              <a:cs typeface="Tahoma"/>
            </a:endParaRPr>
          </a:p>
          <a:p>
            <a:pPr marL="12700">
              <a:lnSpc>
                <a:spcPct val="100000"/>
              </a:lnSpc>
              <a:spcBef>
                <a:spcPts val="35"/>
              </a:spcBef>
            </a:pPr>
            <a:r>
              <a:rPr lang="en-US" sz="1200" spc="-10" dirty="0">
                <a:latin typeface="Tahoma"/>
                <a:cs typeface="Tahoma"/>
              </a:rPr>
              <a:t>012-5687786</a:t>
            </a:r>
            <a:endParaRPr sz="1200" dirty="0">
              <a:latin typeface="Tahoma"/>
              <a:cs typeface="Tahoma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21F4DFC-0079-3122-5BD1-AB7B2F354F6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4600" y="1047750"/>
            <a:ext cx="1295400" cy="1728216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80491" y="238505"/>
            <a:ext cx="452183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5" dirty="0"/>
              <a:t>Z</a:t>
            </a:r>
            <a:r>
              <a:rPr sz="1800" dirty="0"/>
              <a:t>ON</a:t>
            </a:r>
            <a:r>
              <a:rPr sz="1800" spc="-15" dirty="0"/>
              <a:t> </a:t>
            </a:r>
            <a:r>
              <a:rPr sz="1800" dirty="0"/>
              <a:t>17</a:t>
            </a:r>
            <a:r>
              <a:rPr sz="1800" spc="-5" dirty="0"/>
              <a:t> </a:t>
            </a:r>
            <a:r>
              <a:rPr sz="1800" dirty="0"/>
              <a:t>:</a:t>
            </a:r>
            <a:r>
              <a:rPr sz="1800" spc="-5" dirty="0"/>
              <a:t> </a:t>
            </a:r>
            <a:r>
              <a:rPr sz="1800" dirty="0"/>
              <a:t>P</a:t>
            </a:r>
            <a:r>
              <a:rPr sz="1800" spc="-5" dirty="0"/>
              <a:t>E</a:t>
            </a:r>
            <a:r>
              <a:rPr sz="1800" spc="-10" dirty="0"/>
              <a:t>K</a:t>
            </a:r>
            <a:r>
              <a:rPr sz="1800" dirty="0"/>
              <a:t>AN</a:t>
            </a:r>
            <a:r>
              <a:rPr sz="1800" spc="-20" dirty="0"/>
              <a:t> </a:t>
            </a:r>
            <a:r>
              <a:rPr sz="1800" spc="-5" dirty="0"/>
              <a:t>BUKI</a:t>
            </a:r>
            <a:r>
              <a:rPr sz="1800" dirty="0"/>
              <a:t>T</a:t>
            </a:r>
            <a:r>
              <a:rPr sz="1800" spc="-35" dirty="0"/>
              <a:t> </a:t>
            </a:r>
            <a:r>
              <a:rPr sz="1800" spc="-5" dirty="0"/>
              <a:t>G</a:t>
            </a:r>
            <a:r>
              <a:rPr sz="1800" dirty="0"/>
              <a:t>A</a:t>
            </a:r>
            <a:r>
              <a:rPr sz="1800" spc="-5" dirty="0"/>
              <a:t>MB</a:t>
            </a:r>
            <a:r>
              <a:rPr sz="1800" spc="5" dirty="0"/>
              <a:t>I</a:t>
            </a:r>
            <a:r>
              <a:rPr sz="1800" dirty="0"/>
              <a:t>R</a:t>
            </a:r>
            <a:r>
              <a:rPr sz="1800" spc="-204" dirty="0"/>
              <a:t> </a:t>
            </a:r>
            <a:r>
              <a:rPr sz="1800" spc="-5" dirty="0"/>
              <a:t>BAR</a:t>
            </a:r>
            <a:r>
              <a:rPr sz="1800" spc="5" dirty="0"/>
              <a:t>A</a:t>
            </a:r>
            <a:r>
              <a:rPr sz="1800" dirty="0"/>
              <a:t>T</a:t>
            </a:r>
            <a:endParaRPr sz="1800"/>
          </a:p>
        </p:txBody>
      </p:sp>
      <p:sp>
        <p:nvSpPr>
          <p:cNvPr id="3" name="object 3"/>
          <p:cNvSpPr txBox="1"/>
          <p:nvPr/>
        </p:nvSpPr>
        <p:spPr>
          <a:xfrm>
            <a:off x="600252" y="802894"/>
            <a:ext cx="2828748" cy="185948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41300" indent="-228600">
              <a:lnSpc>
                <a:spcPct val="100000"/>
              </a:lnSpc>
              <a:spcBef>
                <a:spcPts val="100"/>
              </a:spcBef>
              <a:buClr>
                <a:srgbClr val="000000"/>
              </a:buClr>
              <a:buAutoNum type="arabicPeriod"/>
              <a:tabLst>
                <a:tab pos="241300" algn="l"/>
              </a:tabLst>
            </a:pPr>
            <a:r>
              <a:rPr sz="1200" dirty="0">
                <a:solidFill>
                  <a:srgbClr val="171717"/>
                </a:solidFill>
                <a:latin typeface="Tahoma"/>
                <a:cs typeface="Tahoma"/>
              </a:rPr>
              <a:t>RUMAH</a:t>
            </a:r>
            <a:r>
              <a:rPr sz="1200" spc="-85" dirty="0">
                <a:solidFill>
                  <a:srgbClr val="171717"/>
                </a:solidFill>
                <a:latin typeface="Tahoma"/>
                <a:cs typeface="Tahoma"/>
              </a:rPr>
              <a:t> </a:t>
            </a:r>
            <a:r>
              <a:rPr sz="1200" dirty="0">
                <a:solidFill>
                  <a:srgbClr val="171717"/>
                </a:solidFill>
                <a:latin typeface="Tahoma"/>
                <a:cs typeface="Tahoma"/>
              </a:rPr>
              <a:t>MURAH</a:t>
            </a:r>
            <a:endParaRPr sz="1200" dirty="0">
              <a:latin typeface="Tahoma"/>
              <a:cs typeface="Tahoma"/>
            </a:endParaRPr>
          </a:p>
          <a:p>
            <a:pPr marL="241300" indent="-228600">
              <a:lnSpc>
                <a:spcPct val="100000"/>
              </a:lnSpc>
              <a:buClr>
                <a:srgbClr val="000000"/>
              </a:buClr>
              <a:buAutoNum type="arabicPeriod"/>
              <a:tabLst>
                <a:tab pos="241300" algn="l"/>
              </a:tabLst>
            </a:pPr>
            <a:r>
              <a:rPr sz="1200" spc="-40" dirty="0">
                <a:solidFill>
                  <a:srgbClr val="171717"/>
                </a:solidFill>
                <a:latin typeface="Tahoma"/>
                <a:cs typeface="Tahoma"/>
              </a:rPr>
              <a:t>TAMAN </a:t>
            </a:r>
            <a:r>
              <a:rPr sz="1200" spc="-5" dirty="0">
                <a:solidFill>
                  <a:srgbClr val="171717"/>
                </a:solidFill>
                <a:latin typeface="Tahoma"/>
                <a:cs typeface="Tahoma"/>
              </a:rPr>
              <a:t>WIRA</a:t>
            </a:r>
            <a:endParaRPr sz="1200" dirty="0">
              <a:latin typeface="Tahoma"/>
              <a:cs typeface="Tahoma"/>
            </a:endParaRPr>
          </a:p>
          <a:p>
            <a:pPr marL="241300" indent="-228600">
              <a:lnSpc>
                <a:spcPct val="100000"/>
              </a:lnSpc>
              <a:buClr>
                <a:srgbClr val="000000"/>
              </a:buClr>
              <a:buAutoNum type="arabicPeriod"/>
              <a:tabLst>
                <a:tab pos="241300" algn="l"/>
              </a:tabLst>
            </a:pPr>
            <a:r>
              <a:rPr sz="1200" spc="-40" dirty="0">
                <a:solidFill>
                  <a:srgbClr val="171717"/>
                </a:solidFill>
                <a:latin typeface="Tahoma"/>
                <a:cs typeface="Tahoma"/>
              </a:rPr>
              <a:t>TAMAN</a:t>
            </a:r>
            <a:r>
              <a:rPr sz="1200" spc="-45" dirty="0">
                <a:solidFill>
                  <a:srgbClr val="171717"/>
                </a:solidFill>
                <a:latin typeface="Tahoma"/>
                <a:cs typeface="Tahoma"/>
              </a:rPr>
              <a:t> </a:t>
            </a:r>
            <a:r>
              <a:rPr sz="1200" spc="-5" dirty="0">
                <a:solidFill>
                  <a:srgbClr val="171717"/>
                </a:solidFill>
                <a:latin typeface="Tahoma"/>
                <a:cs typeface="Tahoma"/>
              </a:rPr>
              <a:t>GEMILANG</a:t>
            </a:r>
            <a:endParaRPr sz="1200" dirty="0">
              <a:latin typeface="Tahoma"/>
              <a:cs typeface="Tahoma"/>
            </a:endParaRPr>
          </a:p>
          <a:p>
            <a:pPr marL="241300" indent="-228600">
              <a:lnSpc>
                <a:spcPct val="100000"/>
              </a:lnSpc>
              <a:buClr>
                <a:srgbClr val="000000"/>
              </a:buClr>
              <a:buAutoNum type="arabicPeriod"/>
              <a:tabLst>
                <a:tab pos="241300" algn="l"/>
              </a:tabLst>
            </a:pPr>
            <a:r>
              <a:rPr sz="1200" spc="-105" dirty="0">
                <a:solidFill>
                  <a:srgbClr val="171717"/>
                </a:solidFill>
                <a:latin typeface="Tahoma"/>
                <a:cs typeface="Tahoma"/>
              </a:rPr>
              <a:t>T</a:t>
            </a:r>
            <a:r>
              <a:rPr sz="1200" spc="-25" dirty="0">
                <a:solidFill>
                  <a:srgbClr val="171717"/>
                </a:solidFill>
                <a:latin typeface="Tahoma"/>
                <a:cs typeface="Tahoma"/>
              </a:rPr>
              <a:t>A</a:t>
            </a:r>
            <a:r>
              <a:rPr sz="1200" spc="-30" dirty="0">
                <a:solidFill>
                  <a:srgbClr val="171717"/>
                </a:solidFill>
                <a:latin typeface="Tahoma"/>
                <a:cs typeface="Tahoma"/>
              </a:rPr>
              <a:t>M</a:t>
            </a:r>
            <a:r>
              <a:rPr sz="1200" spc="-25" dirty="0">
                <a:solidFill>
                  <a:srgbClr val="171717"/>
                </a:solidFill>
                <a:latin typeface="Tahoma"/>
                <a:cs typeface="Tahoma"/>
              </a:rPr>
              <a:t>A</a:t>
            </a:r>
            <a:r>
              <a:rPr sz="1200" dirty="0">
                <a:solidFill>
                  <a:srgbClr val="171717"/>
                </a:solidFill>
                <a:latin typeface="Tahoma"/>
                <a:cs typeface="Tahoma"/>
              </a:rPr>
              <a:t>N</a:t>
            </a:r>
            <a:r>
              <a:rPr sz="1200" spc="-5" dirty="0">
                <a:solidFill>
                  <a:srgbClr val="171717"/>
                </a:solidFill>
                <a:latin typeface="Tahoma"/>
                <a:cs typeface="Tahoma"/>
              </a:rPr>
              <a:t> </a:t>
            </a:r>
            <a:r>
              <a:rPr sz="1200" spc="-15" dirty="0">
                <a:solidFill>
                  <a:srgbClr val="171717"/>
                </a:solidFill>
                <a:latin typeface="Tahoma"/>
                <a:cs typeface="Tahoma"/>
              </a:rPr>
              <a:t>DE</a:t>
            </a:r>
            <a:r>
              <a:rPr sz="1200" spc="-25" dirty="0">
                <a:solidFill>
                  <a:srgbClr val="171717"/>
                </a:solidFill>
                <a:latin typeface="Tahoma"/>
                <a:cs typeface="Tahoma"/>
              </a:rPr>
              <a:t>S</a:t>
            </a:r>
            <a:r>
              <a:rPr sz="1200" dirty="0">
                <a:solidFill>
                  <a:srgbClr val="171717"/>
                </a:solidFill>
                <a:latin typeface="Tahoma"/>
                <a:cs typeface="Tahoma"/>
              </a:rPr>
              <a:t>A</a:t>
            </a:r>
            <a:r>
              <a:rPr sz="1200" spc="-20" dirty="0">
                <a:solidFill>
                  <a:srgbClr val="171717"/>
                </a:solidFill>
                <a:latin typeface="Tahoma"/>
                <a:cs typeface="Tahoma"/>
              </a:rPr>
              <a:t> </a:t>
            </a:r>
            <a:r>
              <a:rPr sz="1200" dirty="0">
                <a:solidFill>
                  <a:srgbClr val="171717"/>
                </a:solidFill>
                <a:latin typeface="Tahoma"/>
                <a:cs typeface="Tahoma"/>
              </a:rPr>
              <a:t>JARUM</a:t>
            </a:r>
            <a:r>
              <a:rPr sz="1200" spc="-100" dirty="0">
                <a:solidFill>
                  <a:srgbClr val="171717"/>
                </a:solidFill>
                <a:latin typeface="Tahoma"/>
                <a:cs typeface="Tahoma"/>
              </a:rPr>
              <a:t> </a:t>
            </a:r>
            <a:r>
              <a:rPr sz="1200" spc="-25" dirty="0">
                <a:solidFill>
                  <a:srgbClr val="171717"/>
                </a:solidFill>
                <a:latin typeface="Tahoma"/>
                <a:cs typeface="Tahoma"/>
              </a:rPr>
              <a:t>J</a:t>
            </a:r>
            <a:r>
              <a:rPr sz="1200" spc="-75" dirty="0">
                <a:solidFill>
                  <a:srgbClr val="171717"/>
                </a:solidFill>
                <a:latin typeface="Tahoma"/>
                <a:cs typeface="Tahoma"/>
              </a:rPr>
              <a:t>A</a:t>
            </a:r>
            <a:r>
              <a:rPr sz="1200" spc="-70" dirty="0">
                <a:solidFill>
                  <a:srgbClr val="171717"/>
                </a:solidFill>
                <a:latin typeface="Tahoma"/>
                <a:cs typeface="Tahoma"/>
              </a:rPr>
              <a:t>Y</a:t>
            </a:r>
            <a:r>
              <a:rPr sz="1200" dirty="0">
                <a:solidFill>
                  <a:srgbClr val="171717"/>
                </a:solidFill>
                <a:latin typeface="Tahoma"/>
                <a:cs typeface="Tahoma"/>
              </a:rPr>
              <a:t>A</a:t>
            </a:r>
            <a:endParaRPr sz="1200" dirty="0">
              <a:latin typeface="Tahoma"/>
              <a:cs typeface="Tahoma"/>
            </a:endParaRPr>
          </a:p>
          <a:p>
            <a:pPr marL="241300" indent="-228600">
              <a:lnSpc>
                <a:spcPct val="100000"/>
              </a:lnSpc>
              <a:buClr>
                <a:srgbClr val="000000"/>
              </a:buClr>
              <a:buAutoNum type="arabicPeriod"/>
              <a:tabLst>
                <a:tab pos="241300" algn="l"/>
              </a:tabLst>
            </a:pPr>
            <a:r>
              <a:rPr sz="1200" spc="-105" dirty="0">
                <a:solidFill>
                  <a:srgbClr val="171717"/>
                </a:solidFill>
                <a:latin typeface="Tahoma"/>
                <a:cs typeface="Tahoma"/>
              </a:rPr>
              <a:t>T</a:t>
            </a:r>
            <a:r>
              <a:rPr sz="1200" spc="-25" dirty="0">
                <a:solidFill>
                  <a:srgbClr val="171717"/>
                </a:solidFill>
                <a:latin typeface="Tahoma"/>
                <a:cs typeface="Tahoma"/>
              </a:rPr>
              <a:t>AMA</a:t>
            </a:r>
            <a:r>
              <a:rPr sz="1200" dirty="0">
                <a:solidFill>
                  <a:srgbClr val="171717"/>
                </a:solidFill>
                <a:latin typeface="Tahoma"/>
                <a:cs typeface="Tahoma"/>
              </a:rPr>
              <a:t>N</a:t>
            </a:r>
            <a:r>
              <a:rPr sz="1200" spc="-5" dirty="0">
                <a:solidFill>
                  <a:srgbClr val="171717"/>
                </a:solidFill>
                <a:latin typeface="Tahoma"/>
                <a:cs typeface="Tahoma"/>
              </a:rPr>
              <a:t> </a:t>
            </a:r>
            <a:r>
              <a:rPr sz="1200" spc="-10" dirty="0">
                <a:solidFill>
                  <a:srgbClr val="171717"/>
                </a:solidFill>
                <a:latin typeface="Tahoma"/>
                <a:cs typeface="Tahoma"/>
              </a:rPr>
              <a:t>D</a:t>
            </a:r>
            <a:r>
              <a:rPr sz="1200" spc="-15" dirty="0">
                <a:solidFill>
                  <a:srgbClr val="171717"/>
                </a:solidFill>
                <a:latin typeface="Tahoma"/>
                <a:cs typeface="Tahoma"/>
              </a:rPr>
              <a:t>E</a:t>
            </a:r>
            <a:r>
              <a:rPr sz="1200" spc="-25" dirty="0">
                <a:solidFill>
                  <a:srgbClr val="171717"/>
                </a:solidFill>
                <a:latin typeface="Tahoma"/>
                <a:cs typeface="Tahoma"/>
              </a:rPr>
              <a:t>S</a:t>
            </a:r>
            <a:r>
              <a:rPr sz="1200" dirty="0">
                <a:solidFill>
                  <a:srgbClr val="171717"/>
                </a:solidFill>
                <a:latin typeface="Tahoma"/>
                <a:cs typeface="Tahoma"/>
              </a:rPr>
              <a:t>A</a:t>
            </a:r>
            <a:r>
              <a:rPr sz="1200" spc="-15" dirty="0">
                <a:solidFill>
                  <a:srgbClr val="171717"/>
                </a:solidFill>
                <a:latin typeface="Tahoma"/>
                <a:cs typeface="Tahoma"/>
              </a:rPr>
              <a:t> </a:t>
            </a:r>
            <a:r>
              <a:rPr sz="1200" dirty="0">
                <a:solidFill>
                  <a:srgbClr val="171717"/>
                </a:solidFill>
                <a:latin typeface="Tahoma"/>
                <a:cs typeface="Tahoma"/>
              </a:rPr>
              <a:t>JARUM</a:t>
            </a:r>
            <a:r>
              <a:rPr sz="1200" spc="-35" dirty="0">
                <a:solidFill>
                  <a:srgbClr val="171717"/>
                </a:solidFill>
                <a:latin typeface="Tahoma"/>
                <a:cs typeface="Tahoma"/>
              </a:rPr>
              <a:t> </a:t>
            </a:r>
            <a:r>
              <a:rPr sz="1200" spc="-20" dirty="0">
                <a:solidFill>
                  <a:srgbClr val="171717"/>
                </a:solidFill>
                <a:latin typeface="Tahoma"/>
                <a:cs typeface="Tahoma"/>
              </a:rPr>
              <a:t>J</a:t>
            </a:r>
            <a:r>
              <a:rPr sz="1200" spc="-75" dirty="0">
                <a:solidFill>
                  <a:srgbClr val="171717"/>
                </a:solidFill>
                <a:latin typeface="Tahoma"/>
                <a:cs typeface="Tahoma"/>
              </a:rPr>
              <a:t>A</a:t>
            </a:r>
            <a:r>
              <a:rPr sz="1200" spc="-70" dirty="0">
                <a:solidFill>
                  <a:srgbClr val="171717"/>
                </a:solidFill>
                <a:latin typeface="Tahoma"/>
                <a:cs typeface="Tahoma"/>
              </a:rPr>
              <a:t>Y</a:t>
            </a:r>
            <a:r>
              <a:rPr sz="1200" dirty="0">
                <a:solidFill>
                  <a:srgbClr val="171717"/>
                </a:solidFill>
                <a:latin typeface="Tahoma"/>
                <a:cs typeface="Tahoma"/>
              </a:rPr>
              <a:t>A</a:t>
            </a:r>
            <a:r>
              <a:rPr sz="1200" spc="-125" dirty="0">
                <a:solidFill>
                  <a:srgbClr val="171717"/>
                </a:solidFill>
                <a:latin typeface="Tahoma"/>
                <a:cs typeface="Tahoma"/>
              </a:rPr>
              <a:t> </a:t>
            </a:r>
            <a:r>
              <a:rPr sz="1200" dirty="0">
                <a:solidFill>
                  <a:srgbClr val="171717"/>
                </a:solidFill>
                <a:latin typeface="Tahoma"/>
                <a:cs typeface="Tahoma"/>
              </a:rPr>
              <a:t>2</a:t>
            </a:r>
            <a:endParaRPr sz="1200" dirty="0">
              <a:latin typeface="Tahoma"/>
              <a:cs typeface="Tahoma"/>
            </a:endParaRPr>
          </a:p>
          <a:p>
            <a:pPr marL="241300" indent="-228600">
              <a:lnSpc>
                <a:spcPct val="100000"/>
              </a:lnSpc>
              <a:buClr>
                <a:srgbClr val="000000"/>
              </a:buClr>
              <a:buAutoNum type="arabicPeriod"/>
              <a:tabLst>
                <a:tab pos="241300" algn="l"/>
              </a:tabLst>
            </a:pPr>
            <a:r>
              <a:rPr sz="1200" spc="-5" dirty="0">
                <a:solidFill>
                  <a:srgbClr val="171717"/>
                </a:solidFill>
                <a:latin typeface="Tahoma"/>
                <a:cs typeface="Tahoma"/>
              </a:rPr>
              <a:t>PEKA</a:t>
            </a:r>
            <a:r>
              <a:rPr sz="1200" dirty="0">
                <a:solidFill>
                  <a:srgbClr val="171717"/>
                </a:solidFill>
                <a:latin typeface="Tahoma"/>
                <a:cs typeface="Tahoma"/>
              </a:rPr>
              <a:t>N</a:t>
            </a:r>
            <a:r>
              <a:rPr sz="1200" spc="-25" dirty="0">
                <a:solidFill>
                  <a:srgbClr val="171717"/>
                </a:solidFill>
                <a:latin typeface="Tahoma"/>
                <a:cs typeface="Tahoma"/>
              </a:rPr>
              <a:t> </a:t>
            </a:r>
            <a:r>
              <a:rPr sz="1200" spc="-5" dirty="0">
                <a:solidFill>
                  <a:srgbClr val="171717"/>
                </a:solidFill>
                <a:latin typeface="Tahoma"/>
                <a:cs typeface="Tahoma"/>
              </a:rPr>
              <a:t>B</a:t>
            </a:r>
            <a:r>
              <a:rPr sz="1200" dirty="0">
                <a:solidFill>
                  <a:srgbClr val="171717"/>
                </a:solidFill>
                <a:latin typeface="Tahoma"/>
                <a:cs typeface="Tahoma"/>
              </a:rPr>
              <a:t>UKIT</a:t>
            </a:r>
            <a:r>
              <a:rPr sz="1200" spc="-105" dirty="0">
                <a:solidFill>
                  <a:srgbClr val="171717"/>
                </a:solidFill>
                <a:latin typeface="Tahoma"/>
                <a:cs typeface="Tahoma"/>
              </a:rPr>
              <a:t> </a:t>
            </a:r>
            <a:r>
              <a:rPr sz="1200" dirty="0">
                <a:solidFill>
                  <a:srgbClr val="171717"/>
                </a:solidFill>
                <a:latin typeface="Tahoma"/>
                <a:cs typeface="Tahoma"/>
              </a:rPr>
              <a:t>GAMB</a:t>
            </a:r>
            <a:r>
              <a:rPr sz="1200" spc="-5" dirty="0">
                <a:solidFill>
                  <a:srgbClr val="171717"/>
                </a:solidFill>
                <a:latin typeface="Tahoma"/>
                <a:cs typeface="Tahoma"/>
              </a:rPr>
              <a:t>I</a:t>
            </a:r>
            <a:r>
              <a:rPr sz="1200" dirty="0">
                <a:solidFill>
                  <a:srgbClr val="171717"/>
                </a:solidFill>
                <a:latin typeface="Tahoma"/>
                <a:cs typeface="Tahoma"/>
              </a:rPr>
              <a:t>R</a:t>
            </a:r>
            <a:endParaRPr sz="1200" dirty="0">
              <a:latin typeface="Tahoma"/>
              <a:cs typeface="Tahoma"/>
            </a:endParaRPr>
          </a:p>
          <a:p>
            <a:pPr marL="241300" indent="-228600">
              <a:lnSpc>
                <a:spcPct val="100000"/>
              </a:lnSpc>
              <a:buClr>
                <a:srgbClr val="000000"/>
              </a:buClr>
              <a:buAutoNum type="arabicPeriod"/>
              <a:tabLst>
                <a:tab pos="241300" algn="l"/>
              </a:tabLst>
            </a:pPr>
            <a:r>
              <a:rPr sz="1200" spc="-40" dirty="0">
                <a:solidFill>
                  <a:srgbClr val="171717"/>
                </a:solidFill>
                <a:latin typeface="Tahoma"/>
                <a:cs typeface="Tahoma"/>
              </a:rPr>
              <a:t>TAMAN</a:t>
            </a:r>
            <a:r>
              <a:rPr sz="1200" spc="-25" dirty="0">
                <a:solidFill>
                  <a:srgbClr val="171717"/>
                </a:solidFill>
                <a:latin typeface="Tahoma"/>
                <a:cs typeface="Tahoma"/>
              </a:rPr>
              <a:t> </a:t>
            </a:r>
            <a:r>
              <a:rPr sz="1200" spc="-5" dirty="0">
                <a:solidFill>
                  <a:srgbClr val="171717"/>
                </a:solidFill>
                <a:latin typeface="Tahoma"/>
                <a:cs typeface="Tahoma"/>
              </a:rPr>
              <a:t>BUKIT</a:t>
            </a:r>
            <a:r>
              <a:rPr sz="1200" spc="-85" dirty="0">
                <a:solidFill>
                  <a:srgbClr val="171717"/>
                </a:solidFill>
                <a:latin typeface="Tahoma"/>
                <a:cs typeface="Tahoma"/>
              </a:rPr>
              <a:t> </a:t>
            </a:r>
            <a:r>
              <a:rPr sz="1200" spc="-5" dirty="0">
                <a:solidFill>
                  <a:srgbClr val="171717"/>
                </a:solidFill>
                <a:latin typeface="Tahoma"/>
                <a:cs typeface="Tahoma"/>
              </a:rPr>
              <a:t>GAMBIR</a:t>
            </a:r>
            <a:endParaRPr sz="1200" dirty="0">
              <a:latin typeface="Tahoma"/>
              <a:cs typeface="Tahoma"/>
            </a:endParaRPr>
          </a:p>
          <a:p>
            <a:pPr marL="241300" indent="-228600">
              <a:lnSpc>
                <a:spcPct val="100000"/>
              </a:lnSpc>
              <a:buClr>
                <a:srgbClr val="000000"/>
              </a:buClr>
              <a:buAutoNum type="arabicPeriod"/>
              <a:tabLst>
                <a:tab pos="241300" algn="l"/>
              </a:tabLst>
            </a:pPr>
            <a:r>
              <a:rPr sz="1200" spc="-40" dirty="0">
                <a:solidFill>
                  <a:srgbClr val="171717"/>
                </a:solidFill>
                <a:latin typeface="Tahoma"/>
                <a:cs typeface="Tahoma"/>
              </a:rPr>
              <a:t>TAMAN </a:t>
            </a:r>
            <a:r>
              <a:rPr sz="1200" spc="-5" dirty="0">
                <a:solidFill>
                  <a:srgbClr val="171717"/>
                </a:solidFill>
                <a:latin typeface="Tahoma"/>
                <a:cs typeface="Tahoma"/>
              </a:rPr>
              <a:t>PESONA</a:t>
            </a:r>
            <a:endParaRPr sz="1200" dirty="0">
              <a:latin typeface="Tahoma"/>
              <a:cs typeface="Tahoma"/>
            </a:endParaRPr>
          </a:p>
          <a:p>
            <a:pPr marL="241300" indent="-228600">
              <a:lnSpc>
                <a:spcPct val="100000"/>
              </a:lnSpc>
              <a:buClr>
                <a:srgbClr val="000000"/>
              </a:buClr>
              <a:buAutoNum type="arabicPeriod"/>
              <a:tabLst>
                <a:tab pos="241300" algn="l"/>
              </a:tabLst>
            </a:pPr>
            <a:r>
              <a:rPr sz="1200" spc="-105" dirty="0">
                <a:solidFill>
                  <a:srgbClr val="171717"/>
                </a:solidFill>
                <a:latin typeface="Tahoma"/>
                <a:cs typeface="Tahoma"/>
              </a:rPr>
              <a:t>T</a:t>
            </a:r>
            <a:r>
              <a:rPr sz="1200" spc="-25" dirty="0">
                <a:solidFill>
                  <a:srgbClr val="171717"/>
                </a:solidFill>
                <a:latin typeface="Tahoma"/>
                <a:cs typeface="Tahoma"/>
              </a:rPr>
              <a:t>AMA</a:t>
            </a:r>
            <a:r>
              <a:rPr sz="1200" dirty="0">
                <a:solidFill>
                  <a:srgbClr val="171717"/>
                </a:solidFill>
                <a:latin typeface="Tahoma"/>
                <a:cs typeface="Tahoma"/>
              </a:rPr>
              <a:t>N</a:t>
            </a:r>
            <a:r>
              <a:rPr sz="1200" spc="-5" dirty="0">
                <a:solidFill>
                  <a:srgbClr val="171717"/>
                </a:solidFill>
                <a:latin typeface="Tahoma"/>
                <a:cs typeface="Tahoma"/>
              </a:rPr>
              <a:t> </a:t>
            </a:r>
            <a:r>
              <a:rPr lang="en-US" sz="1200" dirty="0">
                <a:solidFill>
                  <a:srgbClr val="171717"/>
                </a:solidFill>
                <a:latin typeface="Tahoma"/>
                <a:cs typeface="Tahoma"/>
              </a:rPr>
              <a:t>MERANTI</a:t>
            </a:r>
          </a:p>
          <a:p>
            <a:pPr marL="241300" indent="-228600">
              <a:lnSpc>
                <a:spcPct val="100000"/>
              </a:lnSpc>
              <a:buClr>
                <a:srgbClr val="000000"/>
              </a:buClr>
              <a:buAutoNum type="arabicPeriod"/>
              <a:tabLst>
                <a:tab pos="241300" algn="l"/>
              </a:tabLst>
            </a:pPr>
            <a:r>
              <a:rPr lang="fi-FI" sz="1200" dirty="0">
                <a:latin typeface="Tahoma"/>
                <a:cs typeface="Tahoma"/>
              </a:rPr>
              <a:t>PUSAT PERNIAGAAN PARIT JARUM</a:t>
            </a:r>
            <a:endParaRPr sz="1200" dirty="0">
              <a:latin typeface="Tahoma"/>
              <a:cs typeface="Tahoma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8249411" y="195071"/>
            <a:ext cx="731520" cy="516636"/>
          </a:xfrm>
          <a:prstGeom prst="rect">
            <a:avLst/>
          </a:prstGeom>
        </p:spPr>
      </p:pic>
      <p:sp>
        <p:nvSpPr>
          <p:cNvPr id="5" name="object 5"/>
          <p:cNvSpPr txBox="1"/>
          <p:nvPr/>
        </p:nvSpPr>
        <p:spPr>
          <a:xfrm>
            <a:off x="5990716" y="2952750"/>
            <a:ext cx="2258695" cy="10058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7600"/>
              </a:lnSpc>
              <a:spcBef>
                <a:spcPts val="100"/>
              </a:spcBef>
            </a:pPr>
            <a:r>
              <a:rPr sz="1200" spc="-5" dirty="0">
                <a:latin typeface="Tahoma"/>
                <a:cs typeface="Tahoma"/>
              </a:rPr>
              <a:t>EN</a:t>
            </a:r>
            <a:r>
              <a:rPr sz="1200" spc="-30" dirty="0">
                <a:latin typeface="Tahoma"/>
                <a:cs typeface="Tahoma"/>
              </a:rPr>
              <a:t> </a:t>
            </a:r>
            <a:r>
              <a:rPr sz="1200" dirty="0">
                <a:latin typeface="Tahoma"/>
                <a:cs typeface="Tahoma"/>
              </a:rPr>
              <a:t>MOHD</a:t>
            </a:r>
            <a:r>
              <a:rPr sz="1200" spc="-55" dirty="0">
                <a:latin typeface="Tahoma"/>
                <a:cs typeface="Tahoma"/>
              </a:rPr>
              <a:t> </a:t>
            </a:r>
            <a:r>
              <a:rPr sz="1200" spc="-5" dirty="0">
                <a:latin typeface="Tahoma"/>
                <a:cs typeface="Tahoma"/>
              </a:rPr>
              <a:t>SALMAN</a:t>
            </a:r>
            <a:r>
              <a:rPr sz="1200" spc="-40" dirty="0">
                <a:latin typeface="Tahoma"/>
                <a:cs typeface="Tahoma"/>
              </a:rPr>
              <a:t> </a:t>
            </a:r>
            <a:r>
              <a:rPr sz="1200" spc="-5" dirty="0">
                <a:latin typeface="Tahoma"/>
                <a:cs typeface="Tahoma"/>
              </a:rPr>
              <a:t>BIN</a:t>
            </a:r>
            <a:r>
              <a:rPr sz="1200" spc="-30" dirty="0">
                <a:latin typeface="Tahoma"/>
                <a:cs typeface="Tahoma"/>
              </a:rPr>
              <a:t> </a:t>
            </a:r>
            <a:r>
              <a:rPr sz="1200" spc="-15" dirty="0">
                <a:latin typeface="Tahoma"/>
                <a:cs typeface="Tahoma"/>
              </a:rPr>
              <a:t>SELAMAT </a:t>
            </a:r>
            <a:r>
              <a:rPr sz="1200" spc="-360" dirty="0">
                <a:latin typeface="Tahoma"/>
                <a:cs typeface="Tahoma"/>
              </a:rPr>
              <a:t> </a:t>
            </a:r>
            <a:r>
              <a:rPr sz="1200" dirty="0">
                <a:latin typeface="Tahoma"/>
                <a:cs typeface="Tahoma"/>
              </a:rPr>
              <a:t>KG.</a:t>
            </a:r>
            <a:r>
              <a:rPr sz="1200" spc="-35" dirty="0">
                <a:latin typeface="Tahoma"/>
                <a:cs typeface="Tahoma"/>
              </a:rPr>
              <a:t> </a:t>
            </a:r>
            <a:r>
              <a:rPr sz="1200" spc="-5" dirty="0">
                <a:latin typeface="Tahoma"/>
                <a:cs typeface="Tahoma"/>
              </a:rPr>
              <a:t>MERANTI</a:t>
            </a:r>
            <a:r>
              <a:rPr sz="1200" spc="-40" dirty="0">
                <a:latin typeface="Tahoma"/>
                <a:cs typeface="Tahoma"/>
              </a:rPr>
              <a:t> </a:t>
            </a:r>
            <a:r>
              <a:rPr sz="1200" spc="-5" dirty="0">
                <a:latin typeface="Tahoma"/>
                <a:cs typeface="Tahoma"/>
              </a:rPr>
              <a:t>SUNDAI,</a:t>
            </a:r>
            <a:endParaRPr sz="1200" dirty="0">
              <a:latin typeface="Tahoma"/>
              <a:cs typeface="Tahoma"/>
            </a:endParaRPr>
          </a:p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200" spc="-5" dirty="0">
                <a:latin typeface="Tahoma"/>
                <a:cs typeface="Tahoma"/>
              </a:rPr>
              <a:t>BUKIT</a:t>
            </a:r>
            <a:r>
              <a:rPr sz="1200" spc="-60" dirty="0">
                <a:latin typeface="Tahoma"/>
                <a:cs typeface="Tahoma"/>
              </a:rPr>
              <a:t> </a:t>
            </a:r>
            <a:r>
              <a:rPr sz="1200" spc="-5" dirty="0">
                <a:latin typeface="Tahoma"/>
                <a:cs typeface="Tahoma"/>
              </a:rPr>
              <a:t>GAMBIR,</a:t>
            </a:r>
            <a:endParaRPr sz="1200" dirty="0">
              <a:latin typeface="Tahoma"/>
              <a:cs typeface="Tahoma"/>
            </a:endParaRPr>
          </a:p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200" spc="-5" dirty="0">
                <a:latin typeface="Tahoma"/>
                <a:cs typeface="Tahoma"/>
              </a:rPr>
              <a:t>84800</a:t>
            </a:r>
            <a:r>
              <a:rPr sz="1200" spc="-90" dirty="0">
                <a:latin typeface="Tahoma"/>
                <a:cs typeface="Tahoma"/>
              </a:rPr>
              <a:t> </a:t>
            </a:r>
            <a:r>
              <a:rPr sz="1200" spc="-10" dirty="0">
                <a:latin typeface="Tahoma"/>
                <a:cs typeface="Tahoma"/>
              </a:rPr>
              <a:t>TANGKAK,JOHOR</a:t>
            </a:r>
            <a:endParaRPr sz="1200" dirty="0">
              <a:latin typeface="Tahoma"/>
              <a:cs typeface="Tahoma"/>
            </a:endParaRPr>
          </a:p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1200" spc="-10" dirty="0">
                <a:latin typeface="Tahoma"/>
                <a:cs typeface="Tahoma"/>
              </a:rPr>
              <a:t>011-59843619</a:t>
            </a:r>
            <a:endParaRPr sz="1200" dirty="0">
              <a:latin typeface="Tahoma"/>
              <a:cs typeface="Tahoma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0799389B-4577-3E0F-FE29-89E1BFFA08C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8400" y="1047750"/>
            <a:ext cx="1295400" cy="1728216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04291" y="221741"/>
            <a:ext cx="453517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5" dirty="0"/>
              <a:t>Z</a:t>
            </a:r>
            <a:r>
              <a:rPr sz="1800" dirty="0"/>
              <a:t>ON</a:t>
            </a:r>
            <a:r>
              <a:rPr sz="1800" spc="-20" dirty="0"/>
              <a:t> </a:t>
            </a:r>
            <a:r>
              <a:rPr sz="1800" spc="5" dirty="0"/>
              <a:t>1</a:t>
            </a:r>
            <a:r>
              <a:rPr sz="1800" dirty="0"/>
              <a:t>8</a:t>
            </a:r>
            <a:r>
              <a:rPr sz="1800" spc="-5" dirty="0"/>
              <a:t> </a:t>
            </a:r>
            <a:r>
              <a:rPr sz="1800" dirty="0"/>
              <a:t>:</a:t>
            </a:r>
            <a:r>
              <a:rPr sz="1800" spc="-10" dirty="0"/>
              <a:t> </a:t>
            </a:r>
            <a:r>
              <a:rPr sz="1800" dirty="0"/>
              <a:t>P</a:t>
            </a:r>
            <a:r>
              <a:rPr sz="1800" spc="-5" dirty="0"/>
              <a:t>E</a:t>
            </a:r>
            <a:r>
              <a:rPr sz="1800" spc="-10" dirty="0"/>
              <a:t>K</a:t>
            </a:r>
            <a:r>
              <a:rPr sz="1800" dirty="0"/>
              <a:t>AN</a:t>
            </a:r>
            <a:r>
              <a:rPr sz="1800" spc="-20" dirty="0"/>
              <a:t> </a:t>
            </a:r>
            <a:r>
              <a:rPr sz="1800" spc="-5" dirty="0"/>
              <a:t>BUKI</a:t>
            </a:r>
            <a:r>
              <a:rPr sz="1800" dirty="0"/>
              <a:t>T</a:t>
            </a:r>
            <a:r>
              <a:rPr sz="1800" spc="-35" dirty="0"/>
              <a:t> </a:t>
            </a:r>
            <a:r>
              <a:rPr sz="1800" spc="-5" dirty="0"/>
              <a:t>G</a:t>
            </a:r>
            <a:r>
              <a:rPr sz="1800" dirty="0"/>
              <a:t>A</a:t>
            </a:r>
            <a:r>
              <a:rPr sz="1800" spc="-5" dirty="0"/>
              <a:t>MB</a:t>
            </a:r>
            <a:r>
              <a:rPr sz="1800" spc="5" dirty="0"/>
              <a:t>I</a:t>
            </a:r>
            <a:r>
              <a:rPr sz="1800" dirty="0"/>
              <a:t>R</a:t>
            </a:r>
            <a:r>
              <a:rPr sz="1800" spc="-204" dirty="0"/>
              <a:t> </a:t>
            </a:r>
            <a:r>
              <a:rPr sz="1800" spc="-5" dirty="0"/>
              <a:t>T</a:t>
            </a:r>
            <a:r>
              <a:rPr sz="1800" spc="5" dirty="0"/>
              <a:t>I</a:t>
            </a:r>
            <a:r>
              <a:rPr sz="1800" spc="-5" dirty="0"/>
              <a:t>MUR</a:t>
            </a:r>
            <a:endParaRPr sz="1800"/>
          </a:p>
        </p:txBody>
      </p:sp>
      <p:sp>
        <p:nvSpPr>
          <p:cNvPr id="3" name="object 3"/>
          <p:cNvSpPr txBox="1"/>
          <p:nvPr/>
        </p:nvSpPr>
        <p:spPr>
          <a:xfrm>
            <a:off x="600252" y="802894"/>
            <a:ext cx="2967355" cy="29674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41300" indent="-228600">
              <a:lnSpc>
                <a:spcPct val="100000"/>
              </a:lnSpc>
              <a:spcBef>
                <a:spcPts val="100"/>
              </a:spcBef>
              <a:buClr>
                <a:srgbClr val="000000"/>
              </a:buClr>
              <a:buAutoNum type="arabicPeriod"/>
              <a:tabLst>
                <a:tab pos="241300" algn="l"/>
              </a:tabLst>
            </a:pPr>
            <a:r>
              <a:rPr sz="1200" spc="-105" dirty="0">
                <a:solidFill>
                  <a:srgbClr val="171717"/>
                </a:solidFill>
                <a:latin typeface="Tahoma"/>
                <a:cs typeface="Tahoma"/>
              </a:rPr>
              <a:t>T</a:t>
            </a:r>
            <a:r>
              <a:rPr sz="1200" spc="-25" dirty="0">
                <a:solidFill>
                  <a:srgbClr val="171717"/>
                </a:solidFill>
                <a:latin typeface="Tahoma"/>
                <a:cs typeface="Tahoma"/>
              </a:rPr>
              <a:t>AMA</a:t>
            </a:r>
            <a:r>
              <a:rPr sz="1200" dirty="0">
                <a:solidFill>
                  <a:srgbClr val="171717"/>
                </a:solidFill>
                <a:latin typeface="Tahoma"/>
                <a:cs typeface="Tahoma"/>
              </a:rPr>
              <a:t>N</a:t>
            </a:r>
            <a:r>
              <a:rPr sz="1200" spc="-135" dirty="0">
                <a:solidFill>
                  <a:srgbClr val="171717"/>
                </a:solidFill>
                <a:latin typeface="Tahoma"/>
                <a:cs typeface="Tahoma"/>
              </a:rPr>
              <a:t> </a:t>
            </a:r>
            <a:r>
              <a:rPr sz="1200" dirty="0">
                <a:solidFill>
                  <a:srgbClr val="171717"/>
                </a:solidFill>
                <a:latin typeface="Tahoma"/>
                <a:cs typeface="Tahoma"/>
              </a:rPr>
              <a:t>OK</a:t>
            </a:r>
            <a:r>
              <a:rPr sz="1200" spc="-5" dirty="0">
                <a:solidFill>
                  <a:srgbClr val="171717"/>
                </a:solidFill>
                <a:latin typeface="Tahoma"/>
                <a:cs typeface="Tahoma"/>
              </a:rPr>
              <a:t>ID</a:t>
            </a:r>
            <a:endParaRPr sz="1200" dirty="0">
              <a:latin typeface="Tahoma"/>
              <a:cs typeface="Tahoma"/>
            </a:endParaRPr>
          </a:p>
          <a:p>
            <a:pPr marL="241300" indent="-228600">
              <a:lnSpc>
                <a:spcPct val="100000"/>
              </a:lnSpc>
              <a:buClr>
                <a:srgbClr val="000000"/>
              </a:buClr>
              <a:buAutoNum type="arabicPeriod"/>
              <a:tabLst>
                <a:tab pos="241300" algn="l"/>
              </a:tabLst>
            </a:pPr>
            <a:r>
              <a:rPr sz="1200" spc="-105" dirty="0">
                <a:solidFill>
                  <a:srgbClr val="171717"/>
                </a:solidFill>
                <a:latin typeface="Tahoma"/>
                <a:cs typeface="Tahoma"/>
              </a:rPr>
              <a:t>T</a:t>
            </a:r>
            <a:r>
              <a:rPr sz="1200" spc="-25" dirty="0">
                <a:solidFill>
                  <a:srgbClr val="171717"/>
                </a:solidFill>
                <a:latin typeface="Tahoma"/>
                <a:cs typeface="Tahoma"/>
              </a:rPr>
              <a:t>AMA</a:t>
            </a:r>
            <a:r>
              <a:rPr sz="1200" dirty="0">
                <a:solidFill>
                  <a:srgbClr val="171717"/>
                </a:solidFill>
                <a:latin typeface="Tahoma"/>
                <a:cs typeface="Tahoma"/>
              </a:rPr>
              <a:t>N</a:t>
            </a:r>
            <a:r>
              <a:rPr sz="1200" spc="-125" dirty="0">
                <a:solidFill>
                  <a:srgbClr val="171717"/>
                </a:solidFill>
                <a:latin typeface="Tahoma"/>
                <a:cs typeface="Tahoma"/>
              </a:rPr>
              <a:t> </a:t>
            </a:r>
            <a:r>
              <a:rPr sz="1200" spc="-10" dirty="0">
                <a:solidFill>
                  <a:srgbClr val="171717"/>
                </a:solidFill>
                <a:latin typeface="Tahoma"/>
                <a:cs typeface="Tahoma"/>
              </a:rPr>
              <a:t>D</a:t>
            </a:r>
            <a:r>
              <a:rPr sz="1200" spc="-15" dirty="0">
                <a:solidFill>
                  <a:srgbClr val="171717"/>
                </a:solidFill>
                <a:latin typeface="Tahoma"/>
                <a:cs typeface="Tahoma"/>
              </a:rPr>
              <a:t>E</a:t>
            </a:r>
            <a:r>
              <a:rPr sz="1200" spc="-25" dirty="0">
                <a:solidFill>
                  <a:srgbClr val="171717"/>
                </a:solidFill>
                <a:latin typeface="Tahoma"/>
                <a:cs typeface="Tahoma"/>
              </a:rPr>
              <a:t>S</a:t>
            </a:r>
            <a:r>
              <a:rPr sz="1200" dirty="0">
                <a:solidFill>
                  <a:srgbClr val="171717"/>
                </a:solidFill>
                <a:latin typeface="Tahoma"/>
                <a:cs typeface="Tahoma"/>
              </a:rPr>
              <a:t>A</a:t>
            </a:r>
            <a:endParaRPr sz="1200" dirty="0">
              <a:latin typeface="Tahoma"/>
              <a:cs typeface="Tahoma"/>
            </a:endParaRPr>
          </a:p>
          <a:p>
            <a:pPr marL="241300" indent="-228600">
              <a:lnSpc>
                <a:spcPct val="100000"/>
              </a:lnSpc>
              <a:buClr>
                <a:srgbClr val="000000"/>
              </a:buClr>
              <a:buAutoNum type="arabicPeriod"/>
              <a:tabLst>
                <a:tab pos="241300" algn="l"/>
              </a:tabLst>
            </a:pPr>
            <a:r>
              <a:rPr sz="1200" spc="-105" dirty="0">
                <a:solidFill>
                  <a:srgbClr val="171717"/>
                </a:solidFill>
                <a:latin typeface="Tahoma"/>
                <a:cs typeface="Tahoma"/>
              </a:rPr>
              <a:t>T</a:t>
            </a:r>
            <a:r>
              <a:rPr sz="1200" spc="-25" dirty="0">
                <a:solidFill>
                  <a:srgbClr val="171717"/>
                </a:solidFill>
                <a:latin typeface="Tahoma"/>
                <a:cs typeface="Tahoma"/>
              </a:rPr>
              <a:t>AMA</a:t>
            </a:r>
            <a:r>
              <a:rPr sz="1200" dirty="0">
                <a:solidFill>
                  <a:srgbClr val="171717"/>
                </a:solidFill>
                <a:latin typeface="Tahoma"/>
                <a:cs typeface="Tahoma"/>
              </a:rPr>
              <a:t>N</a:t>
            </a:r>
            <a:r>
              <a:rPr sz="1200" spc="-5" dirty="0">
                <a:solidFill>
                  <a:srgbClr val="171717"/>
                </a:solidFill>
                <a:latin typeface="Tahoma"/>
                <a:cs typeface="Tahoma"/>
              </a:rPr>
              <a:t> DE</a:t>
            </a:r>
            <a:r>
              <a:rPr sz="1200" spc="-10" dirty="0">
                <a:solidFill>
                  <a:srgbClr val="171717"/>
                </a:solidFill>
                <a:latin typeface="Tahoma"/>
                <a:cs typeface="Tahoma"/>
              </a:rPr>
              <a:t>S</a:t>
            </a:r>
            <a:r>
              <a:rPr sz="1200" dirty="0">
                <a:solidFill>
                  <a:srgbClr val="171717"/>
                </a:solidFill>
                <a:latin typeface="Tahoma"/>
                <a:cs typeface="Tahoma"/>
              </a:rPr>
              <a:t>A</a:t>
            </a:r>
            <a:r>
              <a:rPr sz="1200" spc="-185" dirty="0">
                <a:solidFill>
                  <a:srgbClr val="171717"/>
                </a:solidFill>
                <a:latin typeface="Tahoma"/>
                <a:cs typeface="Tahoma"/>
              </a:rPr>
              <a:t> </a:t>
            </a:r>
            <a:r>
              <a:rPr sz="1200" dirty="0">
                <a:solidFill>
                  <a:srgbClr val="171717"/>
                </a:solidFill>
                <a:latin typeface="Tahoma"/>
                <a:cs typeface="Tahoma"/>
              </a:rPr>
              <a:t>2</a:t>
            </a:r>
            <a:endParaRPr sz="1200" dirty="0">
              <a:latin typeface="Tahoma"/>
              <a:cs typeface="Tahoma"/>
            </a:endParaRPr>
          </a:p>
          <a:p>
            <a:pPr marL="241300" indent="-228600">
              <a:lnSpc>
                <a:spcPct val="100000"/>
              </a:lnSpc>
              <a:buClr>
                <a:srgbClr val="000000"/>
              </a:buClr>
              <a:buAutoNum type="arabicPeriod"/>
              <a:tabLst>
                <a:tab pos="241300" algn="l"/>
              </a:tabLst>
            </a:pPr>
            <a:r>
              <a:rPr sz="1200" spc="-105" dirty="0">
                <a:solidFill>
                  <a:srgbClr val="171717"/>
                </a:solidFill>
                <a:latin typeface="Tahoma"/>
                <a:cs typeface="Tahoma"/>
              </a:rPr>
              <a:t>T</a:t>
            </a:r>
            <a:r>
              <a:rPr sz="1200" spc="-25" dirty="0">
                <a:solidFill>
                  <a:srgbClr val="171717"/>
                </a:solidFill>
                <a:latin typeface="Tahoma"/>
                <a:cs typeface="Tahoma"/>
              </a:rPr>
              <a:t>A</a:t>
            </a:r>
            <a:r>
              <a:rPr sz="1200" spc="-30" dirty="0">
                <a:solidFill>
                  <a:srgbClr val="171717"/>
                </a:solidFill>
                <a:latin typeface="Tahoma"/>
                <a:cs typeface="Tahoma"/>
              </a:rPr>
              <a:t>M</a:t>
            </a:r>
            <a:r>
              <a:rPr sz="1200" spc="-25" dirty="0">
                <a:solidFill>
                  <a:srgbClr val="171717"/>
                </a:solidFill>
                <a:latin typeface="Tahoma"/>
                <a:cs typeface="Tahoma"/>
              </a:rPr>
              <a:t>A</a:t>
            </a:r>
            <a:r>
              <a:rPr sz="1200" dirty="0">
                <a:solidFill>
                  <a:srgbClr val="171717"/>
                </a:solidFill>
                <a:latin typeface="Tahoma"/>
                <a:cs typeface="Tahoma"/>
              </a:rPr>
              <a:t>N</a:t>
            </a:r>
            <a:r>
              <a:rPr sz="1200" spc="-125" dirty="0">
                <a:solidFill>
                  <a:srgbClr val="171717"/>
                </a:solidFill>
                <a:latin typeface="Tahoma"/>
                <a:cs typeface="Tahoma"/>
              </a:rPr>
              <a:t> </a:t>
            </a:r>
            <a:r>
              <a:rPr sz="1200" dirty="0">
                <a:solidFill>
                  <a:srgbClr val="171717"/>
                </a:solidFill>
                <a:latin typeface="Tahoma"/>
                <a:cs typeface="Tahoma"/>
              </a:rPr>
              <a:t>M</a:t>
            </a:r>
            <a:r>
              <a:rPr sz="1200" spc="-10" dirty="0">
                <a:solidFill>
                  <a:srgbClr val="171717"/>
                </a:solidFill>
                <a:latin typeface="Tahoma"/>
                <a:cs typeface="Tahoma"/>
              </a:rPr>
              <a:t>E</a:t>
            </a:r>
            <a:r>
              <a:rPr sz="1200" spc="-15" dirty="0">
                <a:solidFill>
                  <a:srgbClr val="171717"/>
                </a:solidFill>
                <a:latin typeface="Tahoma"/>
                <a:cs typeface="Tahoma"/>
              </a:rPr>
              <a:t>L</a:t>
            </a:r>
            <a:r>
              <a:rPr sz="1200" dirty="0">
                <a:solidFill>
                  <a:srgbClr val="171717"/>
                </a:solidFill>
                <a:latin typeface="Tahoma"/>
                <a:cs typeface="Tahoma"/>
              </a:rPr>
              <a:t>OR</a:t>
            </a:r>
            <a:endParaRPr sz="1200" dirty="0">
              <a:latin typeface="Tahoma"/>
              <a:cs typeface="Tahoma"/>
            </a:endParaRPr>
          </a:p>
          <a:p>
            <a:pPr marL="241300" indent="-228600">
              <a:lnSpc>
                <a:spcPct val="100000"/>
              </a:lnSpc>
              <a:buClr>
                <a:srgbClr val="000000"/>
              </a:buClr>
              <a:buAutoNum type="arabicPeriod"/>
              <a:tabLst>
                <a:tab pos="241300" algn="l"/>
              </a:tabLst>
            </a:pPr>
            <a:r>
              <a:rPr sz="1200" spc="-40" dirty="0">
                <a:solidFill>
                  <a:srgbClr val="171717"/>
                </a:solidFill>
                <a:latin typeface="Tahoma"/>
                <a:cs typeface="Tahoma"/>
              </a:rPr>
              <a:t>PUSAT</a:t>
            </a:r>
            <a:r>
              <a:rPr sz="1200" spc="-30" dirty="0">
                <a:solidFill>
                  <a:srgbClr val="171717"/>
                </a:solidFill>
                <a:latin typeface="Tahoma"/>
                <a:cs typeface="Tahoma"/>
              </a:rPr>
              <a:t> </a:t>
            </a:r>
            <a:r>
              <a:rPr sz="1200" spc="-5" dirty="0">
                <a:solidFill>
                  <a:srgbClr val="171717"/>
                </a:solidFill>
                <a:latin typeface="Tahoma"/>
                <a:cs typeface="Tahoma"/>
              </a:rPr>
              <a:t>PERNIAGAAN</a:t>
            </a:r>
            <a:r>
              <a:rPr sz="1200" spc="-45" dirty="0">
                <a:solidFill>
                  <a:srgbClr val="171717"/>
                </a:solidFill>
                <a:latin typeface="Tahoma"/>
                <a:cs typeface="Tahoma"/>
              </a:rPr>
              <a:t> </a:t>
            </a:r>
            <a:r>
              <a:rPr sz="1200" spc="-5" dirty="0">
                <a:solidFill>
                  <a:srgbClr val="171717"/>
                </a:solidFill>
                <a:latin typeface="Tahoma"/>
                <a:cs typeface="Tahoma"/>
              </a:rPr>
              <a:t>BUKIT</a:t>
            </a:r>
            <a:r>
              <a:rPr sz="1200" spc="-90" dirty="0">
                <a:solidFill>
                  <a:srgbClr val="171717"/>
                </a:solidFill>
                <a:latin typeface="Tahoma"/>
                <a:cs typeface="Tahoma"/>
              </a:rPr>
              <a:t> </a:t>
            </a:r>
            <a:r>
              <a:rPr sz="1200" spc="-5" dirty="0">
                <a:solidFill>
                  <a:srgbClr val="171717"/>
                </a:solidFill>
                <a:latin typeface="Tahoma"/>
                <a:cs typeface="Tahoma"/>
              </a:rPr>
              <a:t>GAMBIR</a:t>
            </a:r>
            <a:endParaRPr sz="1200" dirty="0">
              <a:latin typeface="Tahoma"/>
              <a:cs typeface="Tahoma"/>
            </a:endParaRPr>
          </a:p>
          <a:p>
            <a:pPr marL="241300" indent="-228600">
              <a:lnSpc>
                <a:spcPct val="100000"/>
              </a:lnSpc>
              <a:buClr>
                <a:srgbClr val="000000"/>
              </a:buClr>
              <a:buAutoNum type="arabicPeriod"/>
              <a:tabLst>
                <a:tab pos="241300" algn="l"/>
              </a:tabLst>
            </a:pPr>
            <a:r>
              <a:rPr sz="1200" spc="-5" dirty="0">
                <a:solidFill>
                  <a:srgbClr val="171717"/>
                </a:solidFill>
                <a:latin typeface="Tahoma"/>
                <a:cs typeface="Tahoma"/>
              </a:rPr>
              <a:t>PEKA</a:t>
            </a:r>
            <a:r>
              <a:rPr sz="1200" dirty="0">
                <a:solidFill>
                  <a:srgbClr val="171717"/>
                </a:solidFill>
                <a:latin typeface="Tahoma"/>
                <a:cs typeface="Tahoma"/>
              </a:rPr>
              <a:t>N</a:t>
            </a:r>
            <a:r>
              <a:rPr sz="1200" spc="-25" dirty="0">
                <a:solidFill>
                  <a:srgbClr val="171717"/>
                </a:solidFill>
                <a:latin typeface="Tahoma"/>
                <a:cs typeface="Tahoma"/>
              </a:rPr>
              <a:t> </a:t>
            </a:r>
            <a:r>
              <a:rPr sz="1200" spc="-5" dirty="0">
                <a:solidFill>
                  <a:srgbClr val="171717"/>
                </a:solidFill>
                <a:latin typeface="Tahoma"/>
                <a:cs typeface="Tahoma"/>
              </a:rPr>
              <a:t>B</a:t>
            </a:r>
            <a:r>
              <a:rPr sz="1200" dirty="0">
                <a:solidFill>
                  <a:srgbClr val="171717"/>
                </a:solidFill>
                <a:latin typeface="Tahoma"/>
                <a:cs typeface="Tahoma"/>
              </a:rPr>
              <a:t>UKIT</a:t>
            </a:r>
            <a:r>
              <a:rPr sz="1200" spc="-90" dirty="0">
                <a:solidFill>
                  <a:srgbClr val="171717"/>
                </a:solidFill>
                <a:latin typeface="Tahoma"/>
                <a:cs typeface="Tahoma"/>
              </a:rPr>
              <a:t> </a:t>
            </a:r>
            <a:r>
              <a:rPr sz="1200" dirty="0">
                <a:solidFill>
                  <a:srgbClr val="171717"/>
                </a:solidFill>
                <a:latin typeface="Tahoma"/>
                <a:cs typeface="Tahoma"/>
              </a:rPr>
              <a:t>GAMB</a:t>
            </a:r>
            <a:r>
              <a:rPr sz="1200" spc="-5" dirty="0">
                <a:solidFill>
                  <a:srgbClr val="171717"/>
                </a:solidFill>
                <a:latin typeface="Tahoma"/>
                <a:cs typeface="Tahoma"/>
              </a:rPr>
              <a:t>I</a:t>
            </a:r>
            <a:r>
              <a:rPr sz="1200" dirty="0">
                <a:solidFill>
                  <a:srgbClr val="171717"/>
                </a:solidFill>
                <a:latin typeface="Tahoma"/>
                <a:cs typeface="Tahoma"/>
              </a:rPr>
              <a:t>R</a:t>
            </a:r>
            <a:endParaRPr sz="1200" dirty="0">
              <a:latin typeface="Tahoma"/>
              <a:cs typeface="Tahoma"/>
            </a:endParaRPr>
          </a:p>
          <a:p>
            <a:pPr marL="241300" indent="-228600">
              <a:lnSpc>
                <a:spcPct val="100000"/>
              </a:lnSpc>
              <a:buClr>
                <a:srgbClr val="000000"/>
              </a:buClr>
              <a:buAutoNum type="arabicPeriod"/>
              <a:tabLst>
                <a:tab pos="241300" algn="l"/>
              </a:tabLst>
            </a:pPr>
            <a:r>
              <a:rPr sz="1200" spc="-40" dirty="0">
                <a:solidFill>
                  <a:srgbClr val="171717"/>
                </a:solidFill>
                <a:latin typeface="Tahoma"/>
                <a:cs typeface="Tahoma"/>
              </a:rPr>
              <a:t>TAMAN</a:t>
            </a:r>
            <a:r>
              <a:rPr sz="1200" spc="-30" dirty="0">
                <a:solidFill>
                  <a:srgbClr val="171717"/>
                </a:solidFill>
                <a:latin typeface="Tahoma"/>
                <a:cs typeface="Tahoma"/>
              </a:rPr>
              <a:t> </a:t>
            </a:r>
            <a:r>
              <a:rPr sz="1200" spc="-15" dirty="0">
                <a:solidFill>
                  <a:srgbClr val="171717"/>
                </a:solidFill>
                <a:latin typeface="Tahoma"/>
                <a:cs typeface="Tahoma"/>
              </a:rPr>
              <a:t>DESA</a:t>
            </a:r>
            <a:r>
              <a:rPr sz="1200" spc="-50" dirty="0">
                <a:solidFill>
                  <a:srgbClr val="171717"/>
                </a:solidFill>
                <a:latin typeface="Tahoma"/>
                <a:cs typeface="Tahoma"/>
              </a:rPr>
              <a:t> </a:t>
            </a:r>
            <a:r>
              <a:rPr sz="1200" spc="-5" dirty="0">
                <a:solidFill>
                  <a:srgbClr val="171717"/>
                </a:solidFill>
                <a:latin typeface="Tahoma"/>
                <a:cs typeface="Tahoma"/>
              </a:rPr>
              <a:t>BESAR</a:t>
            </a:r>
            <a:endParaRPr sz="1200" dirty="0">
              <a:latin typeface="Tahoma"/>
              <a:cs typeface="Tahoma"/>
            </a:endParaRPr>
          </a:p>
          <a:p>
            <a:pPr marL="241300" indent="-228600">
              <a:lnSpc>
                <a:spcPct val="100000"/>
              </a:lnSpc>
              <a:buClr>
                <a:srgbClr val="000000"/>
              </a:buClr>
              <a:buAutoNum type="arabicPeriod"/>
              <a:tabLst>
                <a:tab pos="241300" algn="l"/>
              </a:tabLst>
            </a:pPr>
            <a:r>
              <a:rPr sz="1200" dirty="0">
                <a:solidFill>
                  <a:srgbClr val="171717"/>
                </a:solidFill>
                <a:latin typeface="Tahoma"/>
                <a:cs typeface="Tahoma"/>
              </a:rPr>
              <a:t>KAMPUNG</a:t>
            </a:r>
            <a:r>
              <a:rPr sz="1200" spc="-75" dirty="0">
                <a:solidFill>
                  <a:srgbClr val="171717"/>
                </a:solidFill>
                <a:latin typeface="Tahoma"/>
                <a:cs typeface="Tahoma"/>
              </a:rPr>
              <a:t> </a:t>
            </a:r>
            <a:r>
              <a:rPr sz="1200" spc="-15" dirty="0">
                <a:solidFill>
                  <a:srgbClr val="171717"/>
                </a:solidFill>
                <a:latin typeface="Tahoma"/>
                <a:cs typeface="Tahoma"/>
              </a:rPr>
              <a:t>BARU</a:t>
            </a:r>
            <a:endParaRPr sz="1200" dirty="0">
              <a:latin typeface="Tahoma"/>
              <a:cs typeface="Tahoma"/>
            </a:endParaRPr>
          </a:p>
          <a:p>
            <a:pPr marL="241300" indent="-228600">
              <a:lnSpc>
                <a:spcPct val="100000"/>
              </a:lnSpc>
              <a:buClr>
                <a:srgbClr val="000000"/>
              </a:buClr>
              <a:buAutoNum type="arabicPeriod"/>
              <a:tabLst>
                <a:tab pos="241300" algn="l"/>
              </a:tabLst>
            </a:pPr>
            <a:r>
              <a:rPr sz="1200" spc="-105" dirty="0">
                <a:solidFill>
                  <a:srgbClr val="171717"/>
                </a:solidFill>
                <a:latin typeface="Tahoma"/>
                <a:cs typeface="Tahoma"/>
              </a:rPr>
              <a:t>T</a:t>
            </a:r>
            <a:r>
              <a:rPr sz="1200" spc="-25" dirty="0">
                <a:solidFill>
                  <a:srgbClr val="171717"/>
                </a:solidFill>
                <a:latin typeface="Tahoma"/>
                <a:cs typeface="Tahoma"/>
              </a:rPr>
              <a:t>AMA</a:t>
            </a:r>
            <a:r>
              <a:rPr sz="1200" dirty="0">
                <a:solidFill>
                  <a:srgbClr val="171717"/>
                </a:solidFill>
                <a:latin typeface="Tahoma"/>
                <a:cs typeface="Tahoma"/>
              </a:rPr>
              <a:t>N</a:t>
            </a:r>
            <a:r>
              <a:rPr sz="1200" spc="-5" dirty="0">
                <a:solidFill>
                  <a:srgbClr val="171717"/>
                </a:solidFill>
                <a:latin typeface="Tahoma"/>
                <a:cs typeface="Tahoma"/>
              </a:rPr>
              <a:t> PERIND</a:t>
            </a:r>
            <a:r>
              <a:rPr sz="1200" spc="5" dirty="0">
                <a:solidFill>
                  <a:srgbClr val="171717"/>
                </a:solidFill>
                <a:latin typeface="Tahoma"/>
                <a:cs typeface="Tahoma"/>
              </a:rPr>
              <a:t>U</a:t>
            </a:r>
            <a:r>
              <a:rPr sz="1200" spc="-10" dirty="0">
                <a:solidFill>
                  <a:srgbClr val="171717"/>
                </a:solidFill>
                <a:latin typeface="Tahoma"/>
                <a:cs typeface="Tahoma"/>
              </a:rPr>
              <a:t>S</a:t>
            </a:r>
            <a:r>
              <a:rPr sz="1200" spc="-5" dirty="0">
                <a:solidFill>
                  <a:srgbClr val="171717"/>
                </a:solidFill>
                <a:latin typeface="Tahoma"/>
                <a:cs typeface="Tahoma"/>
              </a:rPr>
              <a:t>T</a:t>
            </a:r>
            <a:r>
              <a:rPr sz="1200" dirty="0">
                <a:solidFill>
                  <a:srgbClr val="171717"/>
                </a:solidFill>
                <a:latin typeface="Tahoma"/>
                <a:cs typeface="Tahoma"/>
              </a:rPr>
              <a:t>R</a:t>
            </a:r>
            <a:r>
              <a:rPr sz="1200" spc="-5" dirty="0">
                <a:solidFill>
                  <a:srgbClr val="171717"/>
                </a:solidFill>
                <a:latin typeface="Tahoma"/>
                <a:cs typeface="Tahoma"/>
              </a:rPr>
              <a:t>I</a:t>
            </a:r>
            <a:r>
              <a:rPr sz="1200" dirty="0">
                <a:solidFill>
                  <a:srgbClr val="171717"/>
                </a:solidFill>
                <a:latin typeface="Tahoma"/>
                <a:cs typeface="Tahoma"/>
              </a:rPr>
              <a:t>AN</a:t>
            </a:r>
            <a:r>
              <a:rPr sz="1200" spc="-50" dirty="0">
                <a:solidFill>
                  <a:srgbClr val="171717"/>
                </a:solidFill>
                <a:latin typeface="Tahoma"/>
                <a:cs typeface="Tahoma"/>
              </a:rPr>
              <a:t> </a:t>
            </a:r>
            <a:r>
              <a:rPr sz="1200" spc="-5" dirty="0">
                <a:solidFill>
                  <a:srgbClr val="171717"/>
                </a:solidFill>
                <a:latin typeface="Tahoma"/>
                <a:cs typeface="Tahoma"/>
              </a:rPr>
              <a:t>B</a:t>
            </a:r>
            <a:r>
              <a:rPr sz="1200" dirty="0">
                <a:solidFill>
                  <a:srgbClr val="171717"/>
                </a:solidFill>
                <a:latin typeface="Tahoma"/>
                <a:cs typeface="Tahoma"/>
              </a:rPr>
              <a:t>UKIT</a:t>
            </a:r>
            <a:r>
              <a:rPr sz="1200" spc="-100" dirty="0">
                <a:solidFill>
                  <a:srgbClr val="171717"/>
                </a:solidFill>
                <a:latin typeface="Tahoma"/>
                <a:cs typeface="Tahoma"/>
              </a:rPr>
              <a:t> </a:t>
            </a:r>
            <a:r>
              <a:rPr sz="1200" dirty="0">
                <a:solidFill>
                  <a:srgbClr val="171717"/>
                </a:solidFill>
                <a:latin typeface="Tahoma"/>
                <a:cs typeface="Tahoma"/>
              </a:rPr>
              <a:t>GAMB</a:t>
            </a:r>
            <a:r>
              <a:rPr sz="1200" spc="-5" dirty="0">
                <a:solidFill>
                  <a:srgbClr val="171717"/>
                </a:solidFill>
                <a:latin typeface="Tahoma"/>
                <a:cs typeface="Tahoma"/>
              </a:rPr>
              <a:t>I</a:t>
            </a:r>
            <a:r>
              <a:rPr sz="1200" dirty="0">
                <a:solidFill>
                  <a:srgbClr val="171717"/>
                </a:solidFill>
                <a:latin typeface="Tahoma"/>
                <a:cs typeface="Tahoma"/>
              </a:rPr>
              <a:t>R</a:t>
            </a:r>
            <a:endParaRPr sz="1200" dirty="0">
              <a:latin typeface="Tahoma"/>
              <a:cs typeface="Tahoma"/>
            </a:endParaRPr>
          </a:p>
          <a:p>
            <a:pPr marL="241300" indent="-228600">
              <a:lnSpc>
                <a:spcPct val="100000"/>
              </a:lnSpc>
              <a:spcBef>
                <a:spcPts val="5"/>
              </a:spcBef>
              <a:buClr>
                <a:srgbClr val="000000"/>
              </a:buClr>
              <a:buAutoNum type="arabicPeriod"/>
              <a:tabLst>
                <a:tab pos="241300" algn="l"/>
              </a:tabLst>
            </a:pPr>
            <a:r>
              <a:rPr sz="1200" spc="-40" dirty="0">
                <a:solidFill>
                  <a:srgbClr val="171717"/>
                </a:solidFill>
                <a:latin typeface="Tahoma"/>
                <a:cs typeface="Tahoma"/>
              </a:rPr>
              <a:t>TAMAN</a:t>
            </a:r>
            <a:r>
              <a:rPr sz="1200" spc="-35" dirty="0">
                <a:solidFill>
                  <a:srgbClr val="171717"/>
                </a:solidFill>
                <a:latin typeface="Tahoma"/>
                <a:cs typeface="Tahoma"/>
              </a:rPr>
              <a:t> </a:t>
            </a:r>
            <a:r>
              <a:rPr sz="1200" spc="-5" dirty="0">
                <a:solidFill>
                  <a:srgbClr val="171717"/>
                </a:solidFill>
                <a:latin typeface="Tahoma"/>
                <a:cs typeface="Tahoma"/>
              </a:rPr>
              <a:t>GAMBIR</a:t>
            </a:r>
            <a:endParaRPr sz="1200" dirty="0">
              <a:latin typeface="Tahoma"/>
              <a:cs typeface="Tahoma"/>
            </a:endParaRPr>
          </a:p>
          <a:p>
            <a:pPr marL="241300" indent="-228600">
              <a:lnSpc>
                <a:spcPct val="100000"/>
              </a:lnSpc>
              <a:buClr>
                <a:srgbClr val="000000"/>
              </a:buClr>
              <a:buAutoNum type="arabicPeriod"/>
              <a:tabLst>
                <a:tab pos="241300" algn="l"/>
              </a:tabLst>
            </a:pPr>
            <a:r>
              <a:rPr sz="1200" spc="-40" dirty="0">
                <a:solidFill>
                  <a:srgbClr val="171717"/>
                </a:solidFill>
                <a:latin typeface="Tahoma"/>
                <a:cs typeface="Tahoma"/>
              </a:rPr>
              <a:t>TAMAN</a:t>
            </a:r>
            <a:r>
              <a:rPr sz="1200" spc="-30" dirty="0">
                <a:solidFill>
                  <a:srgbClr val="171717"/>
                </a:solidFill>
                <a:latin typeface="Tahoma"/>
                <a:cs typeface="Tahoma"/>
              </a:rPr>
              <a:t> </a:t>
            </a:r>
            <a:r>
              <a:rPr sz="1200" spc="-5" dirty="0">
                <a:solidFill>
                  <a:srgbClr val="171717"/>
                </a:solidFill>
                <a:latin typeface="Tahoma"/>
                <a:cs typeface="Tahoma"/>
              </a:rPr>
              <a:t>MELOR</a:t>
            </a:r>
            <a:r>
              <a:rPr sz="1200" spc="-50" dirty="0">
                <a:solidFill>
                  <a:srgbClr val="171717"/>
                </a:solidFill>
                <a:latin typeface="Tahoma"/>
                <a:cs typeface="Tahoma"/>
              </a:rPr>
              <a:t> </a:t>
            </a:r>
            <a:r>
              <a:rPr sz="1200" spc="-35" dirty="0">
                <a:solidFill>
                  <a:srgbClr val="171717"/>
                </a:solidFill>
                <a:latin typeface="Tahoma"/>
                <a:cs typeface="Tahoma"/>
              </a:rPr>
              <a:t>UTAMA</a:t>
            </a:r>
            <a:endParaRPr sz="1200" dirty="0">
              <a:latin typeface="Tahoma"/>
              <a:cs typeface="Tahoma"/>
            </a:endParaRPr>
          </a:p>
          <a:p>
            <a:pPr marL="288290" indent="-276225">
              <a:lnSpc>
                <a:spcPct val="100000"/>
              </a:lnSpc>
              <a:buAutoNum type="arabicPeriod"/>
              <a:tabLst>
                <a:tab pos="288925" algn="l"/>
              </a:tabLst>
            </a:pPr>
            <a:r>
              <a:rPr sz="1200" spc="-40" dirty="0">
                <a:solidFill>
                  <a:srgbClr val="171717"/>
                </a:solidFill>
                <a:latin typeface="Tahoma"/>
                <a:cs typeface="Tahoma"/>
              </a:rPr>
              <a:t>TAMAN</a:t>
            </a:r>
            <a:r>
              <a:rPr sz="1200" spc="-30" dirty="0">
                <a:solidFill>
                  <a:srgbClr val="171717"/>
                </a:solidFill>
                <a:latin typeface="Tahoma"/>
                <a:cs typeface="Tahoma"/>
              </a:rPr>
              <a:t> </a:t>
            </a:r>
            <a:r>
              <a:rPr sz="1200" spc="-15" dirty="0">
                <a:solidFill>
                  <a:srgbClr val="171717"/>
                </a:solidFill>
                <a:latin typeface="Tahoma"/>
                <a:cs typeface="Tahoma"/>
              </a:rPr>
              <a:t>DESA</a:t>
            </a:r>
            <a:r>
              <a:rPr sz="1200" spc="-50" dirty="0">
                <a:solidFill>
                  <a:srgbClr val="171717"/>
                </a:solidFill>
                <a:latin typeface="Tahoma"/>
                <a:cs typeface="Tahoma"/>
              </a:rPr>
              <a:t> </a:t>
            </a:r>
            <a:r>
              <a:rPr sz="1200" spc="-5" dirty="0">
                <a:solidFill>
                  <a:srgbClr val="171717"/>
                </a:solidFill>
                <a:latin typeface="Tahoma"/>
                <a:cs typeface="Tahoma"/>
              </a:rPr>
              <a:t>INDAH</a:t>
            </a:r>
            <a:endParaRPr lang="en-US" sz="1200" spc="-5" dirty="0">
              <a:solidFill>
                <a:srgbClr val="171717"/>
              </a:solidFill>
              <a:latin typeface="Tahoma"/>
              <a:cs typeface="Tahoma"/>
            </a:endParaRPr>
          </a:p>
          <a:p>
            <a:pPr marL="288290" indent="-276225">
              <a:lnSpc>
                <a:spcPct val="100000"/>
              </a:lnSpc>
              <a:buAutoNum type="arabicPeriod"/>
              <a:tabLst>
                <a:tab pos="288925" algn="l"/>
              </a:tabLst>
            </a:pPr>
            <a:r>
              <a:rPr lang="en-MY" sz="1200" dirty="0">
                <a:latin typeface="Tahoma"/>
                <a:cs typeface="Tahoma"/>
              </a:rPr>
              <a:t>TAMAN MELOR JAYA</a:t>
            </a:r>
          </a:p>
          <a:p>
            <a:pPr marL="288290" indent="-276225">
              <a:lnSpc>
                <a:spcPct val="100000"/>
              </a:lnSpc>
              <a:buAutoNum type="arabicPeriod"/>
              <a:tabLst>
                <a:tab pos="288925" algn="l"/>
              </a:tabLst>
            </a:pPr>
            <a:r>
              <a:rPr lang="en-MY" sz="1200" dirty="0">
                <a:latin typeface="Tahoma"/>
                <a:cs typeface="Tahoma"/>
              </a:rPr>
              <a:t>PUSAT KOMERSIAL GAMBIR</a:t>
            </a:r>
          </a:p>
          <a:p>
            <a:pPr marL="288290" indent="-276225">
              <a:lnSpc>
                <a:spcPct val="100000"/>
              </a:lnSpc>
              <a:buAutoNum type="arabicPeriod"/>
              <a:tabLst>
                <a:tab pos="288925" algn="l"/>
              </a:tabLst>
            </a:pPr>
            <a:r>
              <a:rPr lang="en-MY" sz="1200" dirty="0">
                <a:latin typeface="Tahoma"/>
                <a:cs typeface="Tahoma"/>
              </a:rPr>
              <a:t>KAMPUNG BARU BUKIT GAMBIR</a:t>
            </a:r>
          </a:p>
          <a:p>
            <a:pPr marL="288290" indent="-276225">
              <a:lnSpc>
                <a:spcPct val="100000"/>
              </a:lnSpc>
              <a:buAutoNum type="arabicPeriod"/>
              <a:tabLst>
                <a:tab pos="288925" algn="l"/>
              </a:tabLst>
            </a:pPr>
            <a:endParaRPr sz="1200" dirty="0">
              <a:latin typeface="Tahoma"/>
              <a:cs typeface="Tahoma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6248780" y="2633598"/>
            <a:ext cx="1555750" cy="120078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>
              <a:lnSpc>
                <a:spcPct val="107100"/>
              </a:lnSpc>
              <a:spcBef>
                <a:spcPts val="105"/>
              </a:spcBef>
            </a:pPr>
            <a:r>
              <a:rPr sz="1200" spc="-5" dirty="0">
                <a:latin typeface="Tahoma"/>
                <a:cs typeface="Tahoma"/>
              </a:rPr>
              <a:t>EN </a:t>
            </a:r>
            <a:r>
              <a:rPr sz="1200" dirty="0">
                <a:latin typeface="Tahoma"/>
                <a:cs typeface="Tahoma"/>
              </a:rPr>
              <a:t>CHA JIA SHENG </a:t>
            </a:r>
            <a:r>
              <a:rPr sz="1200" spc="5" dirty="0">
                <a:latin typeface="Tahoma"/>
                <a:cs typeface="Tahoma"/>
              </a:rPr>
              <a:t> </a:t>
            </a:r>
            <a:r>
              <a:rPr sz="1200" dirty="0">
                <a:latin typeface="Tahoma"/>
                <a:cs typeface="Tahoma"/>
              </a:rPr>
              <a:t>450 </a:t>
            </a:r>
            <a:r>
              <a:rPr sz="1200" spc="-5" dirty="0">
                <a:latin typeface="Tahoma"/>
                <a:cs typeface="Tahoma"/>
              </a:rPr>
              <a:t>JALAN RAMBAI, </a:t>
            </a:r>
            <a:r>
              <a:rPr sz="1200" dirty="0">
                <a:latin typeface="Tahoma"/>
                <a:cs typeface="Tahoma"/>
              </a:rPr>
              <a:t> </a:t>
            </a:r>
            <a:r>
              <a:rPr sz="1200" spc="-20" dirty="0">
                <a:latin typeface="Tahoma"/>
                <a:cs typeface="Tahoma"/>
              </a:rPr>
              <a:t>TAMAN</a:t>
            </a:r>
            <a:r>
              <a:rPr sz="1200" spc="10" dirty="0">
                <a:latin typeface="Tahoma"/>
                <a:cs typeface="Tahoma"/>
              </a:rPr>
              <a:t> </a:t>
            </a:r>
            <a:r>
              <a:rPr sz="1200" dirty="0">
                <a:latin typeface="Tahoma"/>
                <a:cs typeface="Tahoma"/>
              </a:rPr>
              <a:t>SRI</a:t>
            </a:r>
            <a:r>
              <a:rPr sz="1200" spc="-15" dirty="0">
                <a:latin typeface="Tahoma"/>
                <a:cs typeface="Tahoma"/>
              </a:rPr>
              <a:t> </a:t>
            </a:r>
            <a:r>
              <a:rPr sz="1200" spc="-20" dirty="0">
                <a:latin typeface="Tahoma"/>
                <a:cs typeface="Tahoma"/>
              </a:rPr>
              <a:t>JAYA, </a:t>
            </a:r>
            <a:r>
              <a:rPr sz="1200" spc="-15" dirty="0">
                <a:latin typeface="Tahoma"/>
                <a:cs typeface="Tahoma"/>
              </a:rPr>
              <a:t> </a:t>
            </a:r>
            <a:r>
              <a:rPr sz="1200" dirty="0">
                <a:latin typeface="Tahoma"/>
                <a:cs typeface="Tahoma"/>
              </a:rPr>
              <a:t>84800</a:t>
            </a:r>
            <a:r>
              <a:rPr sz="1200" spc="-75" dirty="0">
                <a:latin typeface="Tahoma"/>
                <a:cs typeface="Tahoma"/>
              </a:rPr>
              <a:t> </a:t>
            </a:r>
            <a:r>
              <a:rPr sz="1200" spc="-5" dirty="0">
                <a:latin typeface="Tahoma"/>
                <a:cs typeface="Tahoma"/>
              </a:rPr>
              <a:t>BUKIT</a:t>
            </a:r>
            <a:r>
              <a:rPr sz="1200" spc="-35" dirty="0">
                <a:latin typeface="Tahoma"/>
                <a:cs typeface="Tahoma"/>
              </a:rPr>
              <a:t> </a:t>
            </a:r>
            <a:r>
              <a:rPr sz="1200" spc="-5" dirty="0">
                <a:latin typeface="Tahoma"/>
                <a:cs typeface="Tahoma"/>
              </a:rPr>
              <a:t>GAMBIR, </a:t>
            </a:r>
            <a:r>
              <a:rPr sz="1200" spc="-360" dirty="0">
                <a:latin typeface="Tahoma"/>
                <a:cs typeface="Tahoma"/>
              </a:rPr>
              <a:t> </a:t>
            </a:r>
            <a:r>
              <a:rPr sz="1200" spc="-10" dirty="0">
                <a:latin typeface="Tahoma"/>
                <a:cs typeface="Tahoma"/>
              </a:rPr>
              <a:t>TANGKAK,</a:t>
            </a:r>
            <a:r>
              <a:rPr sz="1200" spc="-25" dirty="0">
                <a:latin typeface="Tahoma"/>
                <a:cs typeface="Tahoma"/>
              </a:rPr>
              <a:t> </a:t>
            </a:r>
            <a:r>
              <a:rPr sz="1200" dirty="0">
                <a:latin typeface="Tahoma"/>
                <a:cs typeface="Tahoma"/>
              </a:rPr>
              <a:t>JOHOR</a:t>
            </a:r>
            <a:endParaRPr sz="1200">
              <a:latin typeface="Tahoma"/>
              <a:cs typeface="Tahoma"/>
            </a:endParaRPr>
          </a:p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200" spc="-5" dirty="0">
                <a:latin typeface="Tahoma"/>
                <a:cs typeface="Tahoma"/>
              </a:rPr>
              <a:t>014-7355458</a:t>
            </a:r>
            <a:endParaRPr sz="1200">
              <a:latin typeface="Tahoma"/>
              <a:cs typeface="Tahoma"/>
            </a:endParaRPr>
          </a:p>
        </p:txBody>
      </p:sp>
      <p:pic>
        <p:nvPicPr>
          <p:cNvPr id="5" name="object 5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227368" y="576708"/>
            <a:ext cx="1500378" cy="1933194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6" name="object 6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8249411" y="195071"/>
            <a:ext cx="731520" cy="516636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26821" y="367665"/>
            <a:ext cx="394716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5" dirty="0"/>
              <a:t>Z</a:t>
            </a:r>
            <a:r>
              <a:rPr sz="1800" dirty="0"/>
              <a:t>ON</a:t>
            </a:r>
            <a:r>
              <a:rPr sz="1800" spc="-20" dirty="0"/>
              <a:t> </a:t>
            </a:r>
            <a:r>
              <a:rPr sz="1800" dirty="0"/>
              <a:t>1</a:t>
            </a:r>
            <a:r>
              <a:rPr sz="1800" spc="5" dirty="0"/>
              <a:t> </a:t>
            </a:r>
            <a:r>
              <a:rPr sz="1800" dirty="0"/>
              <a:t>:</a:t>
            </a:r>
            <a:r>
              <a:rPr sz="1800" spc="-20" dirty="0"/>
              <a:t> </a:t>
            </a:r>
            <a:r>
              <a:rPr sz="1800" spc="-10" dirty="0"/>
              <a:t>BA</a:t>
            </a:r>
            <a:r>
              <a:rPr sz="1800" spc="-5" dirty="0"/>
              <a:t>ND</a:t>
            </a:r>
            <a:r>
              <a:rPr sz="1800" spc="-15" dirty="0"/>
              <a:t>A</a:t>
            </a:r>
            <a:r>
              <a:rPr sz="1800" dirty="0"/>
              <a:t>R</a:t>
            </a:r>
            <a:r>
              <a:rPr sz="1800" spc="-55" dirty="0"/>
              <a:t> </a:t>
            </a:r>
            <a:r>
              <a:rPr sz="1800" spc="-5" dirty="0"/>
              <a:t>T</a:t>
            </a:r>
            <a:r>
              <a:rPr sz="1800" dirty="0"/>
              <a:t>AN</a:t>
            </a:r>
            <a:r>
              <a:rPr sz="1800" spc="5" dirty="0"/>
              <a:t>G</a:t>
            </a:r>
            <a:r>
              <a:rPr sz="1800" spc="-5" dirty="0"/>
              <a:t>KA</a:t>
            </a:r>
            <a:r>
              <a:rPr sz="1800" dirty="0"/>
              <a:t>K</a:t>
            </a:r>
            <a:r>
              <a:rPr sz="1800" spc="-135" dirty="0"/>
              <a:t> </a:t>
            </a:r>
            <a:r>
              <a:rPr sz="1800" spc="-5" dirty="0"/>
              <a:t>T</a:t>
            </a:r>
            <a:r>
              <a:rPr sz="1800" spc="5" dirty="0"/>
              <a:t>I</a:t>
            </a:r>
            <a:r>
              <a:rPr sz="1800" spc="-5" dirty="0"/>
              <a:t>MUR</a:t>
            </a:r>
            <a:endParaRPr sz="1800"/>
          </a:p>
        </p:txBody>
      </p:sp>
      <p:sp>
        <p:nvSpPr>
          <p:cNvPr id="3" name="object 3"/>
          <p:cNvSpPr txBox="1"/>
          <p:nvPr/>
        </p:nvSpPr>
        <p:spPr>
          <a:xfrm>
            <a:off x="992835" y="933958"/>
            <a:ext cx="2847975" cy="259814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88290" indent="-276225">
              <a:lnSpc>
                <a:spcPct val="100000"/>
              </a:lnSpc>
              <a:spcBef>
                <a:spcPts val="100"/>
              </a:spcBef>
              <a:buClr>
                <a:srgbClr val="000000"/>
              </a:buClr>
              <a:buAutoNum type="arabicPeriod"/>
              <a:tabLst>
                <a:tab pos="288290" algn="l"/>
                <a:tab pos="288925" algn="l"/>
              </a:tabLst>
            </a:pPr>
            <a:r>
              <a:rPr sz="1200" spc="-40" dirty="0">
                <a:solidFill>
                  <a:srgbClr val="171717"/>
                </a:solidFill>
                <a:latin typeface="Tahoma"/>
                <a:cs typeface="Tahoma"/>
              </a:rPr>
              <a:t>TAMAN</a:t>
            </a:r>
            <a:r>
              <a:rPr sz="1200" spc="-35" dirty="0">
                <a:solidFill>
                  <a:srgbClr val="171717"/>
                </a:solidFill>
                <a:latin typeface="Tahoma"/>
                <a:cs typeface="Tahoma"/>
              </a:rPr>
              <a:t> </a:t>
            </a:r>
            <a:r>
              <a:rPr sz="1200" spc="-5" dirty="0">
                <a:solidFill>
                  <a:srgbClr val="171717"/>
                </a:solidFill>
                <a:latin typeface="Tahoma"/>
                <a:cs typeface="Tahoma"/>
              </a:rPr>
              <a:t>DELIMA</a:t>
            </a:r>
            <a:endParaRPr sz="1200" dirty="0">
              <a:latin typeface="Tahoma"/>
              <a:cs typeface="Tahoma"/>
            </a:endParaRPr>
          </a:p>
          <a:p>
            <a:pPr marL="288290" indent="-276225">
              <a:lnSpc>
                <a:spcPct val="100000"/>
              </a:lnSpc>
              <a:buClr>
                <a:srgbClr val="000000"/>
              </a:buClr>
              <a:buAutoNum type="arabicPeriod"/>
              <a:tabLst>
                <a:tab pos="288290" algn="l"/>
                <a:tab pos="288925" algn="l"/>
              </a:tabLst>
            </a:pPr>
            <a:r>
              <a:rPr sz="1200" spc="-30" dirty="0">
                <a:solidFill>
                  <a:srgbClr val="171717"/>
                </a:solidFill>
                <a:latin typeface="Tahoma"/>
                <a:cs typeface="Tahoma"/>
              </a:rPr>
              <a:t>P</a:t>
            </a:r>
            <a:r>
              <a:rPr sz="1200" spc="-20" dirty="0">
                <a:solidFill>
                  <a:srgbClr val="171717"/>
                </a:solidFill>
                <a:latin typeface="Tahoma"/>
                <a:cs typeface="Tahoma"/>
              </a:rPr>
              <a:t>U</a:t>
            </a:r>
            <a:r>
              <a:rPr sz="1200" spc="-35" dirty="0">
                <a:solidFill>
                  <a:srgbClr val="171717"/>
                </a:solidFill>
                <a:latin typeface="Tahoma"/>
                <a:cs typeface="Tahoma"/>
              </a:rPr>
              <a:t>S</a:t>
            </a:r>
            <a:r>
              <a:rPr sz="1200" spc="-100" dirty="0">
                <a:solidFill>
                  <a:srgbClr val="171717"/>
                </a:solidFill>
                <a:latin typeface="Tahoma"/>
                <a:cs typeface="Tahoma"/>
              </a:rPr>
              <a:t>A</a:t>
            </a:r>
            <a:r>
              <a:rPr sz="1200" dirty="0">
                <a:solidFill>
                  <a:srgbClr val="171717"/>
                </a:solidFill>
                <a:latin typeface="Tahoma"/>
                <a:cs typeface="Tahoma"/>
              </a:rPr>
              <a:t>T</a:t>
            </a:r>
            <a:r>
              <a:rPr sz="1200" spc="-20" dirty="0">
                <a:solidFill>
                  <a:srgbClr val="171717"/>
                </a:solidFill>
                <a:latin typeface="Tahoma"/>
                <a:cs typeface="Tahoma"/>
              </a:rPr>
              <a:t> </a:t>
            </a:r>
            <a:r>
              <a:rPr sz="1200" spc="-5" dirty="0">
                <a:solidFill>
                  <a:srgbClr val="171717"/>
                </a:solidFill>
                <a:latin typeface="Tahoma"/>
                <a:cs typeface="Tahoma"/>
              </a:rPr>
              <a:t>PER</a:t>
            </a:r>
            <a:r>
              <a:rPr sz="1200" dirty="0">
                <a:solidFill>
                  <a:srgbClr val="171717"/>
                </a:solidFill>
                <a:latin typeface="Tahoma"/>
                <a:cs typeface="Tahoma"/>
              </a:rPr>
              <a:t>N</a:t>
            </a:r>
            <a:r>
              <a:rPr sz="1200" spc="-5" dirty="0">
                <a:solidFill>
                  <a:srgbClr val="171717"/>
                </a:solidFill>
                <a:latin typeface="Tahoma"/>
                <a:cs typeface="Tahoma"/>
              </a:rPr>
              <a:t>IA</a:t>
            </a:r>
            <a:r>
              <a:rPr sz="1200" dirty="0">
                <a:solidFill>
                  <a:srgbClr val="171717"/>
                </a:solidFill>
                <a:latin typeface="Tahoma"/>
                <a:cs typeface="Tahoma"/>
              </a:rPr>
              <a:t>GAAN</a:t>
            </a:r>
            <a:r>
              <a:rPr sz="1200" spc="-40" dirty="0">
                <a:solidFill>
                  <a:srgbClr val="171717"/>
                </a:solidFill>
                <a:latin typeface="Tahoma"/>
                <a:cs typeface="Tahoma"/>
              </a:rPr>
              <a:t> </a:t>
            </a:r>
            <a:r>
              <a:rPr sz="1200" spc="-30" dirty="0">
                <a:solidFill>
                  <a:srgbClr val="171717"/>
                </a:solidFill>
                <a:latin typeface="Tahoma"/>
                <a:cs typeface="Tahoma"/>
              </a:rPr>
              <a:t>P</a:t>
            </a:r>
            <a:r>
              <a:rPr sz="1200" dirty="0">
                <a:solidFill>
                  <a:srgbClr val="171717"/>
                </a:solidFill>
                <a:latin typeface="Tahoma"/>
                <a:cs typeface="Tahoma"/>
              </a:rPr>
              <a:t>ADA</a:t>
            </a:r>
            <a:r>
              <a:rPr sz="1200" spc="5" dirty="0">
                <a:solidFill>
                  <a:srgbClr val="171717"/>
                </a:solidFill>
                <a:latin typeface="Tahoma"/>
                <a:cs typeface="Tahoma"/>
              </a:rPr>
              <a:t>N</a:t>
            </a:r>
            <a:r>
              <a:rPr sz="1200" dirty="0">
                <a:solidFill>
                  <a:srgbClr val="171717"/>
                </a:solidFill>
                <a:latin typeface="Tahoma"/>
                <a:cs typeface="Tahoma"/>
              </a:rPr>
              <a:t>G</a:t>
            </a:r>
            <a:r>
              <a:rPr sz="1200" spc="-105" dirty="0">
                <a:solidFill>
                  <a:srgbClr val="171717"/>
                </a:solidFill>
                <a:latin typeface="Tahoma"/>
                <a:cs typeface="Tahoma"/>
              </a:rPr>
              <a:t> </a:t>
            </a:r>
            <a:r>
              <a:rPr sz="1200" spc="-35" dirty="0">
                <a:solidFill>
                  <a:srgbClr val="171717"/>
                </a:solidFill>
                <a:latin typeface="Tahoma"/>
                <a:cs typeface="Tahoma"/>
              </a:rPr>
              <a:t>L</a:t>
            </a:r>
            <a:r>
              <a:rPr sz="1200" spc="-15" dirty="0">
                <a:solidFill>
                  <a:srgbClr val="171717"/>
                </a:solidFill>
                <a:latin typeface="Tahoma"/>
                <a:cs typeface="Tahoma"/>
              </a:rPr>
              <a:t>A</a:t>
            </a:r>
            <a:r>
              <a:rPr sz="1200" spc="-35" dirty="0">
                <a:solidFill>
                  <a:srgbClr val="171717"/>
                </a:solidFill>
                <a:latin typeface="Tahoma"/>
                <a:cs typeface="Tahoma"/>
              </a:rPr>
              <a:t>L</a:t>
            </a:r>
            <a:r>
              <a:rPr sz="1200" spc="-15" dirty="0">
                <a:solidFill>
                  <a:srgbClr val="171717"/>
                </a:solidFill>
                <a:latin typeface="Tahoma"/>
                <a:cs typeface="Tahoma"/>
              </a:rPr>
              <a:t>A</a:t>
            </a:r>
            <a:r>
              <a:rPr sz="1200" spc="-10" dirty="0">
                <a:solidFill>
                  <a:srgbClr val="171717"/>
                </a:solidFill>
                <a:latin typeface="Tahoma"/>
                <a:cs typeface="Tahoma"/>
              </a:rPr>
              <a:t>N</a:t>
            </a:r>
            <a:r>
              <a:rPr sz="1200" dirty="0">
                <a:solidFill>
                  <a:srgbClr val="171717"/>
                </a:solidFill>
                <a:latin typeface="Tahoma"/>
                <a:cs typeface="Tahoma"/>
              </a:rPr>
              <a:t>G</a:t>
            </a:r>
            <a:endParaRPr sz="1200" dirty="0">
              <a:latin typeface="Tahoma"/>
              <a:cs typeface="Tahoma"/>
            </a:endParaRPr>
          </a:p>
          <a:p>
            <a:pPr marL="288290" indent="-276225">
              <a:lnSpc>
                <a:spcPct val="100000"/>
              </a:lnSpc>
              <a:buClr>
                <a:srgbClr val="000000"/>
              </a:buClr>
              <a:buAutoNum type="arabicPeriod"/>
              <a:tabLst>
                <a:tab pos="288290" algn="l"/>
                <a:tab pos="288925" algn="l"/>
              </a:tabLst>
            </a:pPr>
            <a:r>
              <a:rPr sz="1200" spc="-40" dirty="0">
                <a:solidFill>
                  <a:srgbClr val="171717"/>
                </a:solidFill>
                <a:latin typeface="Tahoma"/>
                <a:cs typeface="Tahoma"/>
              </a:rPr>
              <a:t>TAMAN </a:t>
            </a:r>
            <a:r>
              <a:rPr sz="1200" dirty="0">
                <a:solidFill>
                  <a:srgbClr val="171717"/>
                </a:solidFill>
                <a:latin typeface="Tahoma"/>
                <a:cs typeface="Tahoma"/>
              </a:rPr>
              <a:t>KEMAJUAN</a:t>
            </a:r>
            <a:endParaRPr sz="1200" dirty="0">
              <a:latin typeface="Tahoma"/>
              <a:cs typeface="Tahoma"/>
            </a:endParaRPr>
          </a:p>
          <a:p>
            <a:pPr marL="288290" indent="-276225">
              <a:lnSpc>
                <a:spcPct val="100000"/>
              </a:lnSpc>
              <a:buClr>
                <a:srgbClr val="000000"/>
              </a:buClr>
              <a:buAutoNum type="arabicPeriod"/>
              <a:tabLst>
                <a:tab pos="288290" algn="l"/>
                <a:tab pos="288925" algn="l"/>
              </a:tabLst>
            </a:pPr>
            <a:r>
              <a:rPr sz="1200" spc="-40" dirty="0">
                <a:solidFill>
                  <a:srgbClr val="171717"/>
                </a:solidFill>
                <a:latin typeface="Tahoma"/>
                <a:cs typeface="Tahoma"/>
              </a:rPr>
              <a:t>TAMAN</a:t>
            </a:r>
            <a:r>
              <a:rPr sz="1200" spc="-25" dirty="0">
                <a:solidFill>
                  <a:srgbClr val="171717"/>
                </a:solidFill>
                <a:latin typeface="Tahoma"/>
                <a:cs typeface="Tahoma"/>
              </a:rPr>
              <a:t> </a:t>
            </a:r>
            <a:r>
              <a:rPr sz="1200" dirty="0">
                <a:solidFill>
                  <a:srgbClr val="171717"/>
                </a:solidFill>
                <a:latin typeface="Tahoma"/>
                <a:cs typeface="Tahoma"/>
              </a:rPr>
              <a:t>HAPPY</a:t>
            </a:r>
            <a:r>
              <a:rPr sz="1200" spc="-40" dirty="0">
                <a:solidFill>
                  <a:srgbClr val="171717"/>
                </a:solidFill>
                <a:latin typeface="Tahoma"/>
                <a:cs typeface="Tahoma"/>
              </a:rPr>
              <a:t> </a:t>
            </a:r>
            <a:r>
              <a:rPr sz="1200" dirty="0">
                <a:solidFill>
                  <a:srgbClr val="171717"/>
                </a:solidFill>
                <a:latin typeface="Tahoma"/>
                <a:cs typeface="Tahoma"/>
              </a:rPr>
              <a:t>GARDEN</a:t>
            </a:r>
            <a:endParaRPr sz="1200" dirty="0">
              <a:latin typeface="Tahoma"/>
              <a:cs typeface="Tahoma"/>
            </a:endParaRPr>
          </a:p>
          <a:p>
            <a:pPr marL="288290" indent="-276225">
              <a:lnSpc>
                <a:spcPct val="100000"/>
              </a:lnSpc>
              <a:buClr>
                <a:srgbClr val="000000"/>
              </a:buClr>
              <a:buAutoNum type="arabicPeriod"/>
              <a:tabLst>
                <a:tab pos="288290" algn="l"/>
                <a:tab pos="288925" algn="l"/>
              </a:tabLst>
            </a:pPr>
            <a:r>
              <a:rPr sz="1200" spc="-40" dirty="0">
                <a:solidFill>
                  <a:srgbClr val="171717"/>
                </a:solidFill>
                <a:latin typeface="Tahoma"/>
                <a:cs typeface="Tahoma"/>
              </a:rPr>
              <a:t>TAMAN</a:t>
            </a:r>
            <a:r>
              <a:rPr sz="1200" spc="-35" dirty="0">
                <a:solidFill>
                  <a:srgbClr val="171717"/>
                </a:solidFill>
                <a:latin typeface="Tahoma"/>
                <a:cs typeface="Tahoma"/>
              </a:rPr>
              <a:t> </a:t>
            </a:r>
            <a:r>
              <a:rPr sz="1200" spc="-25" dirty="0">
                <a:solidFill>
                  <a:srgbClr val="171717"/>
                </a:solidFill>
                <a:latin typeface="Tahoma"/>
                <a:cs typeface="Tahoma"/>
              </a:rPr>
              <a:t>BINTANG</a:t>
            </a:r>
            <a:endParaRPr sz="1200" dirty="0">
              <a:latin typeface="Tahoma"/>
              <a:cs typeface="Tahoma"/>
            </a:endParaRPr>
          </a:p>
          <a:p>
            <a:pPr marL="288290" indent="-276225">
              <a:lnSpc>
                <a:spcPct val="100000"/>
              </a:lnSpc>
              <a:buClr>
                <a:srgbClr val="000000"/>
              </a:buClr>
              <a:buAutoNum type="arabicPeriod"/>
              <a:tabLst>
                <a:tab pos="288290" algn="l"/>
                <a:tab pos="288925" algn="l"/>
              </a:tabLst>
            </a:pPr>
            <a:r>
              <a:rPr sz="1200" spc="-40" dirty="0">
                <a:solidFill>
                  <a:srgbClr val="171717"/>
                </a:solidFill>
                <a:latin typeface="Tahoma"/>
                <a:cs typeface="Tahoma"/>
              </a:rPr>
              <a:t>TAMAN</a:t>
            </a:r>
            <a:r>
              <a:rPr sz="1200" spc="-30" dirty="0">
                <a:solidFill>
                  <a:srgbClr val="171717"/>
                </a:solidFill>
                <a:latin typeface="Tahoma"/>
                <a:cs typeface="Tahoma"/>
              </a:rPr>
              <a:t> </a:t>
            </a:r>
            <a:r>
              <a:rPr sz="1200" dirty="0">
                <a:solidFill>
                  <a:srgbClr val="171717"/>
                </a:solidFill>
                <a:latin typeface="Tahoma"/>
                <a:cs typeface="Tahoma"/>
              </a:rPr>
              <a:t>LEDANG</a:t>
            </a:r>
            <a:r>
              <a:rPr sz="1200" spc="-35" dirty="0">
                <a:solidFill>
                  <a:srgbClr val="171717"/>
                </a:solidFill>
                <a:latin typeface="Tahoma"/>
                <a:cs typeface="Tahoma"/>
              </a:rPr>
              <a:t> </a:t>
            </a:r>
            <a:r>
              <a:rPr sz="1200" dirty="0">
                <a:solidFill>
                  <a:srgbClr val="171717"/>
                </a:solidFill>
                <a:latin typeface="Tahoma"/>
                <a:cs typeface="Tahoma"/>
              </a:rPr>
              <a:t>EMAS</a:t>
            </a:r>
            <a:endParaRPr sz="1200" dirty="0">
              <a:latin typeface="Tahoma"/>
              <a:cs typeface="Tahoma"/>
            </a:endParaRPr>
          </a:p>
          <a:p>
            <a:pPr marL="288290" indent="-276225">
              <a:lnSpc>
                <a:spcPct val="100000"/>
              </a:lnSpc>
              <a:buClr>
                <a:srgbClr val="000000"/>
              </a:buClr>
              <a:buAutoNum type="arabicPeriod"/>
              <a:tabLst>
                <a:tab pos="288290" algn="l"/>
                <a:tab pos="288925" algn="l"/>
              </a:tabLst>
            </a:pPr>
            <a:r>
              <a:rPr sz="1200" dirty="0">
                <a:solidFill>
                  <a:srgbClr val="171717"/>
                </a:solidFill>
                <a:latin typeface="Tahoma"/>
                <a:cs typeface="Tahoma"/>
              </a:rPr>
              <a:t>KAMPUNG</a:t>
            </a:r>
            <a:r>
              <a:rPr sz="1200" spc="-45" dirty="0">
                <a:solidFill>
                  <a:srgbClr val="171717"/>
                </a:solidFill>
                <a:latin typeface="Tahoma"/>
                <a:cs typeface="Tahoma"/>
              </a:rPr>
              <a:t> </a:t>
            </a:r>
            <a:r>
              <a:rPr sz="1200" spc="-5" dirty="0">
                <a:solidFill>
                  <a:srgbClr val="171717"/>
                </a:solidFill>
                <a:latin typeface="Tahoma"/>
                <a:cs typeface="Tahoma"/>
              </a:rPr>
              <a:t>BARU</a:t>
            </a:r>
            <a:r>
              <a:rPr sz="1200" spc="-65" dirty="0">
                <a:solidFill>
                  <a:srgbClr val="171717"/>
                </a:solidFill>
                <a:latin typeface="Tahoma"/>
                <a:cs typeface="Tahoma"/>
              </a:rPr>
              <a:t> </a:t>
            </a:r>
            <a:r>
              <a:rPr sz="1200" dirty="0">
                <a:solidFill>
                  <a:srgbClr val="171717"/>
                </a:solidFill>
                <a:latin typeface="Tahoma"/>
                <a:cs typeface="Tahoma"/>
              </a:rPr>
              <a:t>1</a:t>
            </a:r>
            <a:endParaRPr sz="1200" dirty="0">
              <a:latin typeface="Tahoma"/>
              <a:cs typeface="Tahoma"/>
            </a:endParaRPr>
          </a:p>
          <a:p>
            <a:pPr marL="288290" indent="-276225">
              <a:lnSpc>
                <a:spcPct val="100000"/>
              </a:lnSpc>
              <a:buClr>
                <a:srgbClr val="000000"/>
              </a:buClr>
              <a:buAutoNum type="arabicPeriod"/>
              <a:tabLst>
                <a:tab pos="288290" algn="l"/>
                <a:tab pos="288925" algn="l"/>
              </a:tabLst>
            </a:pPr>
            <a:r>
              <a:rPr sz="1200" spc="-5" dirty="0">
                <a:solidFill>
                  <a:srgbClr val="171717"/>
                </a:solidFill>
                <a:latin typeface="Tahoma"/>
                <a:cs typeface="Tahoma"/>
              </a:rPr>
              <a:t>PEKA</a:t>
            </a:r>
            <a:r>
              <a:rPr sz="1200" dirty="0">
                <a:solidFill>
                  <a:srgbClr val="171717"/>
                </a:solidFill>
                <a:latin typeface="Tahoma"/>
                <a:cs typeface="Tahoma"/>
              </a:rPr>
              <a:t>N</a:t>
            </a:r>
            <a:r>
              <a:rPr sz="1200" spc="-25" dirty="0">
                <a:solidFill>
                  <a:srgbClr val="171717"/>
                </a:solidFill>
                <a:latin typeface="Tahoma"/>
                <a:cs typeface="Tahoma"/>
              </a:rPr>
              <a:t> </a:t>
            </a:r>
            <a:r>
              <a:rPr sz="1200" spc="-90" dirty="0">
                <a:solidFill>
                  <a:srgbClr val="171717"/>
                </a:solidFill>
                <a:latin typeface="Tahoma"/>
                <a:cs typeface="Tahoma"/>
              </a:rPr>
              <a:t>T</a:t>
            </a:r>
            <a:r>
              <a:rPr sz="1200" spc="-15" dirty="0">
                <a:solidFill>
                  <a:srgbClr val="171717"/>
                </a:solidFill>
                <a:latin typeface="Tahoma"/>
                <a:cs typeface="Tahoma"/>
              </a:rPr>
              <a:t>A</a:t>
            </a:r>
            <a:r>
              <a:rPr sz="1200" spc="-10" dirty="0">
                <a:solidFill>
                  <a:srgbClr val="171717"/>
                </a:solidFill>
                <a:latin typeface="Tahoma"/>
                <a:cs typeface="Tahoma"/>
              </a:rPr>
              <a:t>NGK</a:t>
            </a:r>
            <a:r>
              <a:rPr sz="1200" spc="-15" dirty="0">
                <a:solidFill>
                  <a:srgbClr val="171717"/>
                </a:solidFill>
                <a:latin typeface="Tahoma"/>
                <a:cs typeface="Tahoma"/>
              </a:rPr>
              <a:t>A</a:t>
            </a:r>
            <a:r>
              <a:rPr sz="1200" dirty="0">
                <a:solidFill>
                  <a:srgbClr val="171717"/>
                </a:solidFill>
                <a:latin typeface="Tahoma"/>
                <a:cs typeface="Tahoma"/>
              </a:rPr>
              <a:t>K</a:t>
            </a:r>
            <a:r>
              <a:rPr sz="1200" spc="-65" dirty="0">
                <a:solidFill>
                  <a:srgbClr val="171717"/>
                </a:solidFill>
                <a:latin typeface="Tahoma"/>
                <a:cs typeface="Tahoma"/>
              </a:rPr>
              <a:t> </a:t>
            </a:r>
            <a:r>
              <a:rPr sz="1200" spc="-20" dirty="0">
                <a:solidFill>
                  <a:srgbClr val="171717"/>
                </a:solidFill>
                <a:latin typeface="Tahoma"/>
                <a:cs typeface="Tahoma"/>
              </a:rPr>
              <a:t>(</a:t>
            </a:r>
            <a:r>
              <a:rPr sz="1200" spc="-15" dirty="0">
                <a:solidFill>
                  <a:srgbClr val="171717"/>
                </a:solidFill>
                <a:latin typeface="Tahoma"/>
                <a:cs typeface="Tahoma"/>
              </a:rPr>
              <a:t>P</a:t>
            </a:r>
            <a:r>
              <a:rPr sz="1200" spc="-10" dirty="0">
                <a:solidFill>
                  <a:srgbClr val="171717"/>
                </a:solidFill>
                <a:latin typeface="Tahoma"/>
                <a:cs typeface="Tahoma"/>
              </a:rPr>
              <a:t>U</a:t>
            </a:r>
            <a:r>
              <a:rPr sz="1200" spc="-25" dirty="0">
                <a:solidFill>
                  <a:srgbClr val="171717"/>
                </a:solidFill>
                <a:latin typeface="Tahoma"/>
                <a:cs typeface="Tahoma"/>
              </a:rPr>
              <a:t>S</a:t>
            </a:r>
            <a:r>
              <a:rPr sz="1200" spc="-85" dirty="0">
                <a:solidFill>
                  <a:srgbClr val="171717"/>
                </a:solidFill>
                <a:latin typeface="Tahoma"/>
                <a:cs typeface="Tahoma"/>
              </a:rPr>
              <a:t>A</a:t>
            </a:r>
            <a:r>
              <a:rPr sz="1200" dirty="0">
                <a:solidFill>
                  <a:srgbClr val="171717"/>
                </a:solidFill>
                <a:latin typeface="Tahoma"/>
                <a:cs typeface="Tahoma"/>
              </a:rPr>
              <a:t>T</a:t>
            </a:r>
            <a:r>
              <a:rPr sz="1200" spc="-130" dirty="0">
                <a:solidFill>
                  <a:srgbClr val="171717"/>
                </a:solidFill>
                <a:latin typeface="Tahoma"/>
                <a:cs typeface="Tahoma"/>
              </a:rPr>
              <a:t> </a:t>
            </a:r>
            <a:r>
              <a:rPr sz="1200" spc="-5" dirty="0">
                <a:solidFill>
                  <a:srgbClr val="171717"/>
                </a:solidFill>
                <a:latin typeface="Tahoma"/>
                <a:cs typeface="Tahoma"/>
              </a:rPr>
              <a:t>BA</a:t>
            </a:r>
            <a:r>
              <a:rPr sz="1200" dirty="0">
                <a:solidFill>
                  <a:srgbClr val="171717"/>
                </a:solidFill>
                <a:latin typeface="Tahoma"/>
                <a:cs typeface="Tahoma"/>
              </a:rPr>
              <a:t>N</a:t>
            </a:r>
            <a:r>
              <a:rPr sz="1200" spc="-5" dirty="0">
                <a:solidFill>
                  <a:srgbClr val="171717"/>
                </a:solidFill>
                <a:latin typeface="Tahoma"/>
                <a:cs typeface="Tahoma"/>
              </a:rPr>
              <a:t>DAR)</a:t>
            </a:r>
            <a:endParaRPr sz="1200" dirty="0">
              <a:latin typeface="Tahoma"/>
              <a:cs typeface="Tahoma"/>
            </a:endParaRPr>
          </a:p>
          <a:p>
            <a:pPr marL="288290" indent="-276225">
              <a:lnSpc>
                <a:spcPct val="100000"/>
              </a:lnSpc>
              <a:buClr>
                <a:srgbClr val="000000"/>
              </a:buClr>
              <a:buAutoNum type="arabicPeriod"/>
              <a:tabLst>
                <a:tab pos="288290" algn="l"/>
                <a:tab pos="288925" algn="l"/>
              </a:tabLst>
            </a:pPr>
            <a:r>
              <a:rPr sz="1200" spc="-40" dirty="0">
                <a:solidFill>
                  <a:srgbClr val="171717"/>
                </a:solidFill>
                <a:latin typeface="Tahoma"/>
                <a:cs typeface="Tahoma"/>
              </a:rPr>
              <a:t>TAMAN</a:t>
            </a:r>
            <a:r>
              <a:rPr sz="1200" spc="-25" dirty="0">
                <a:solidFill>
                  <a:srgbClr val="171717"/>
                </a:solidFill>
                <a:latin typeface="Tahoma"/>
                <a:cs typeface="Tahoma"/>
              </a:rPr>
              <a:t> </a:t>
            </a:r>
            <a:r>
              <a:rPr sz="1200" spc="-5" dirty="0">
                <a:solidFill>
                  <a:srgbClr val="171717"/>
                </a:solidFill>
                <a:latin typeface="Tahoma"/>
                <a:cs typeface="Tahoma"/>
              </a:rPr>
              <a:t>PERINDUSTRIAN</a:t>
            </a:r>
            <a:r>
              <a:rPr sz="1200" spc="-55" dirty="0">
                <a:solidFill>
                  <a:srgbClr val="171717"/>
                </a:solidFill>
                <a:latin typeface="Tahoma"/>
                <a:cs typeface="Tahoma"/>
              </a:rPr>
              <a:t> </a:t>
            </a:r>
            <a:r>
              <a:rPr sz="1200" spc="-5" dirty="0">
                <a:solidFill>
                  <a:srgbClr val="171717"/>
                </a:solidFill>
                <a:latin typeface="Tahoma"/>
                <a:cs typeface="Tahoma"/>
              </a:rPr>
              <a:t>TIARA</a:t>
            </a:r>
            <a:endParaRPr sz="1200" dirty="0">
              <a:latin typeface="Tahoma"/>
              <a:cs typeface="Tahoma"/>
            </a:endParaRPr>
          </a:p>
          <a:p>
            <a:pPr marL="271780" indent="-259079">
              <a:lnSpc>
                <a:spcPct val="100000"/>
              </a:lnSpc>
              <a:spcBef>
                <a:spcPts val="5"/>
              </a:spcBef>
              <a:buAutoNum type="arabicPeriod"/>
              <a:tabLst>
                <a:tab pos="271780" algn="l"/>
              </a:tabLst>
            </a:pPr>
            <a:r>
              <a:rPr sz="1200" spc="-40" dirty="0">
                <a:solidFill>
                  <a:srgbClr val="171717"/>
                </a:solidFill>
                <a:latin typeface="Tahoma"/>
                <a:cs typeface="Tahoma"/>
              </a:rPr>
              <a:t>TAMAN </a:t>
            </a:r>
            <a:r>
              <a:rPr sz="1200" spc="-45" dirty="0">
                <a:solidFill>
                  <a:srgbClr val="171717"/>
                </a:solidFill>
                <a:latin typeface="Tahoma"/>
                <a:cs typeface="Tahoma"/>
              </a:rPr>
              <a:t>PERMATA</a:t>
            </a:r>
            <a:endParaRPr sz="1200" dirty="0">
              <a:latin typeface="Tahoma"/>
              <a:cs typeface="Tahoma"/>
            </a:endParaRPr>
          </a:p>
          <a:p>
            <a:pPr marL="271780" indent="-259079">
              <a:lnSpc>
                <a:spcPct val="100000"/>
              </a:lnSpc>
              <a:buAutoNum type="arabicPeriod"/>
              <a:tabLst>
                <a:tab pos="271780" algn="l"/>
              </a:tabLst>
            </a:pPr>
            <a:r>
              <a:rPr sz="1200" dirty="0">
                <a:solidFill>
                  <a:srgbClr val="171717"/>
                </a:solidFill>
                <a:latin typeface="Tahoma"/>
                <a:cs typeface="Tahoma"/>
              </a:rPr>
              <a:t>KAMPUNG</a:t>
            </a:r>
            <a:r>
              <a:rPr sz="1200" spc="-45" dirty="0">
                <a:solidFill>
                  <a:srgbClr val="171717"/>
                </a:solidFill>
                <a:latin typeface="Tahoma"/>
                <a:cs typeface="Tahoma"/>
              </a:rPr>
              <a:t> </a:t>
            </a:r>
            <a:r>
              <a:rPr sz="1200" spc="-5" dirty="0">
                <a:solidFill>
                  <a:srgbClr val="171717"/>
                </a:solidFill>
                <a:latin typeface="Tahoma"/>
                <a:cs typeface="Tahoma"/>
              </a:rPr>
              <a:t>BARU</a:t>
            </a:r>
            <a:r>
              <a:rPr sz="1200" spc="-75" dirty="0">
                <a:solidFill>
                  <a:srgbClr val="171717"/>
                </a:solidFill>
                <a:latin typeface="Tahoma"/>
                <a:cs typeface="Tahoma"/>
              </a:rPr>
              <a:t> </a:t>
            </a:r>
            <a:r>
              <a:rPr sz="1200" dirty="0">
                <a:solidFill>
                  <a:srgbClr val="171717"/>
                </a:solidFill>
                <a:latin typeface="Tahoma"/>
                <a:cs typeface="Tahoma"/>
              </a:rPr>
              <a:t>2</a:t>
            </a:r>
            <a:endParaRPr sz="1200" dirty="0">
              <a:latin typeface="Tahoma"/>
              <a:cs typeface="Tahoma"/>
            </a:endParaRPr>
          </a:p>
          <a:p>
            <a:pPr marL="271780" indent="-259079">
              <a:lnSpc>
                <a:spcPct val="100000"/>
              </a:lnSpc>
              <a:buAutoNum type="arabicPeriod"/>
              <a:tabLst>
                <a:tab pos="271780" algn="l"/>
              </a:tabLst>
            </a:pPr>
            <a:r>
              <a:rPr sz="1200" spc="-40" dirty="0">
                <a:solidFill>
                  <a:srgbClr val="171717"/>
                </a:solidFill>
                <a:latin typeface="Tahoma"/>
                <a:cs typeface="Tahoma"/>
              </a:rPr>
              <a:t>TAMAN</a:t>
            </a:r>
            <a:r>
              <a:rPr sz="1200" spc="-35" dirty="0">
                <a:solidFill>
                  <a:srgbClr val="171717"/>
                </a:solidFill>
                <a:latin typeface="Tahoma"/>
                <a:cs typeface="Tahoma"/>
              </a:rPr>
              <a:t> </a:t>
            </a:r>
            <a:r>
              <a:rPr sz="1200" spc="-25" dirty="0">
                <a:solidFill>
                  <a:srgbClr val="171717"/>
                </a:solidFill>
                <a:latin typeface="Tahoma"/>
                <a:cs typeface="Tahoma"/>
              </a:rPr>
              <a:t>MAWAR</a:t>
            </a:r>
            <a:endParaRPr sz="1200" dirty="0">
              <a:latin typeface="Tahoma"/>
              <a:cs typeface="Tahoma"/>
            </a:endParaRPr>
          </a:p>
          <a:p>
            <a:pPr marL="271780" indent="-259079">
              <a:lnSpc>
                <a:spcPct val="100000"/>
              </a:lnSpc>
              <a:buAutoNum type="arabicPeriod"/>
              <a:tabLst>
                <a:tab pos="271780" algn="l"/>
              </a:tabLst>
            </a:pPr>
            <a:r>
              <a:rPr sz="1200" spc="-40" dirty="0">
                <a:solidFill>
                  <a:srgbClr val="171717"/>
                </a:solidFill>
                <a:latin typeface="Tahoma"/>
                <a:cs typeface="Tahoma"/>
              </a:rPr>
              <a:t>TAMAN TASEK</a:t>
            </a:r>
            <a:endParaRPr lang="en-US" sz="1200" spc="-40" dirty="0">
              <a:solidFill>
                <a:srgbClr val="171717"/>
              </a:solidFill>
              <a:latin typeface="Tahoma"/>
              <a:cs typeface="Tahoma"/>
            </a:endParaRPr>
          </a:p>
          <a:p>
            <a:pPr marL="271780" indent="-259079">
              <a:lnSpc>
                <a:spcPct val="100000"/>
              </a:lnSpc>
              <a:buAutoNum type="arabicPeriod"/>
              <a:tabLst>
                <a:tab pos="271780" algn="l"/>
              </a:tabLst>
            </a:pPr>
            <a:r>
              <a:rPr lang="en-MY" sz="1200" spc="-40" dirty="0">
                <a:latin typeface="Tahoma"/>
                <a:cs typeface="Tahoma"/>
              </a:rPr>
              <a:t>TAMAN BINTANG RIA</a:t>
            </a:r>
            <a:endParaRPr sz="1200" dirty="0">
              <a:latin typeface="Tahoma"/>
              <a:cs typeface="Tahoma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6428994" y="3433394"/>
            <a:ext cx="1960245" cy="7575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latin typeface="Tahoma"/>
                <a:cs typeface="Tahoma"/>
              </a:rPr>
              <a:t>ONG</a:t>
            </a:r>
            <a:r>
              <a:rPr sz="1200" spc="-45" dirty="0">
                <a:latin typeface="Tahoma"/>
                <a:cs typeface="Tahoma"/>
              </a:rPr>
              <a:t> </a:t>
            </a:r>
            <a:r>
              <a:rPr sz="1200" dirty="0">
                <a:latin typeface="Tahoma"/>
                <a:cs typeface="Tahoma"/>
              </a:rPr>
              <a:t>CHEE</a:t>
            </a:r>
            <a:r>
              <a:rPr sz="1200" spc="-20" dirty="0">
                <a:latin typeface="Tahoma"/>
                <a:cs typeface="Tahoma"/>
              </a:rPr>
              <a:t> </a:t>
            </a:r>
            <a:r>
              <a:rPr sz="1200" spc="-5" dirty="0">
                <a:latin typeface="Tahoma"/>
                <a:cs typeface="Tahoma"/>
              </a:rPr>
              <a:t>SIANG</a:t>
            </a:r>
            <a:endParaRPr sz="1200" dirty="0">
              <a:latin typeface="Tahoma"/>
              <a:cs typeface="Tahoma"/>
            </a:endParaRPr>
          </a:p>
          <a:p>
            <a:pPr marL="12700" marR="5080">
              <a:lnSpc>
                <a:spcPct val="100000"/>
              </a:lnSpc>
              <a:spcBef>
                <a:spcPts val="5"/>
              </a:spcBef>
            </a:pPr>
            <a:r>
              <a:rPr sz="1200" spc="-25" dirty="0">
                <a:latin typeface="Tahoma"/>
                <a:cs typeface="Tahoma"/>
              </a:rPr>
              <a:t>L</a:t>
            </a:r>
            <a:r>
              <a:rPr sz="1200" dirty="0">
                <a:latin typeface="Tahoma"/>
                <a:cs typeface="Tahoma"/>
              </a:rPr>
              <a:t>C</a:t>
            </a:r>
            <a:r>
              <a:rPr sz="1200" spc="-20" dirty="0">
                <a:latin typeface="Tahoma"/>
                <a:cs typeface="Tahoma"/>
              </a:rPr>
              <a:t> 12</a:t>
            </a:r>
            <a:r>
              <a:rPr sz="1200" spc="-105" dirty="0">
                <a:latin typeface="Tahoma"/>
                <a:cs typeface="Tahoma"/>
              </a:rPr>
              <a:t>7</a:t>
            </a:r>
            <a:r>
              <a:rPr sz="1200" spc="-30" dirty="0">
                <a:latin typeface="Tahoma"/>
                <a:cs typeface="Tahoma"/>
              </a:rPr>
              <a:t>,</a:t>
            </a:r>
            <a:r>
              <a:rPr sz="1200" spc="-20" dirty="0">
                <a:latin typeface="Tahoma"/>
                <a:cs typeface="Tahoma"/>
              </a:rPr>
              <a:t>J</a:t>
            </a:r>
            <a:r>
              <a:rPr sz="1200" spc="-25" dirty="0">
                <a:latin typeface="Tahoma"/>
                <a:cs typeface="Tahoma"/>
              </a:rPr>
              <a:t>L</a:t>
            </a:r>
            <a:r>
              <a:rPr sz="1200" dirty="0">
                <a:latin typeface="Tahoma"/>
                <a:cs typeface="Tahoma"/>
              </a:rPr>
              <a:t>N</a:t>
            </a:r>
            <a:r>
              <a:rPr sz="1200" spc="-50" dirty="0">
                <a:latin typeface="Tahoma"/>
                <a:cs typeface="Tahoma"/>
              </a:rPr>
              <a:t> </a:t>
            </a:r>
            <a:r>
              <a:rPr sz="1200" spc="-30" dirty="0">
                <a:latin typeface="Tahoma"/>
                <a:cs typeface="Tahoma"/>
              </a:rPr>
              <a:t>P</a:t>
            </a:r>
            <a:r>
              <a:rPr sz="1200" dirty="0">
                <a:latin typeface="Tahoma"/>
                <a:cs typeface="Tahoma"/>
              </a:rPr>
              <a:t>ADA</a:t>
            </a:r>
            <a:r>
              <a:rPr sz="1200" spc="5" dirty="0">
                <a:latin typeface="Tahoma"/>
                <a:cs typeface="Tahoma"/>
              </a:rPr>
              <a:t>N</a:t>
            </a:r>
            <a:r>
              <a:rPr sz="1200" dirty="0">
                <a:latin typeface="Tahoma"/>
                <a:cs typeface="Tahoma"/>
              </a:rPr>
              <a:t>G</a:t>
            </a:r>
            <a:r>
              <a:rPr sz="1200" spc="-145" dirty="0">
                <a:latin typeface="Tahoma"/>
                <a:cs typeface="Tahoma"/>
              </a:rPr>
              <a:t> </a:t>
            </a:r>
            <a:r>
              <a:rPr sz="1200" spc="-35" dirty="0">
                <a:latin typeface="Tahoma"/>
                <a:cs typeface="Tahoma"/>
              </a:rPr>
              <a:t>L</a:t>
            </a:r>
            <a:r>
              <a:rPr sz="1200" spc="-10" dirty="0">
                <a:latin typeface="Tahoma"/>
                <a:cs typeface="Tahoma"/>
              </a:rPr>
              <a:t>A</a:t>
            </a:r>
            <a:r>
              <a:rPr sz="1200" spc="-35" dirty="0">
                <a:latin typeface="Tahoma"/>
                <a:cs typeface="Tahoma"/>
              </a:rPr>
              <a:t>L</a:t>
            </a:r>
            <a:r>
              <a:rPr sz="1200" spc="-10" dirty="0">
                <a:latin typeface="Tahoma"/>
                <a:cs typeface="Tahoma"/>
              </a:rPr>
              <a:t>ANG</a:t>
            </a:r>
            <a:r>
              <a:rPr sz="1200" dirty="0">
                <a:latin typeface="Tahoma"/>
                <a:cs typeface="Tahoma"/>
              </a:rPr>
              <a:t>,  84900</a:t>
            </a:r>
            <a:r>
              <a:rPr sz="1200" spc="-170" dirty="0">
                <a:latin typeface="Tahoma"/>
                <a:cs typeface="Tahoma"/>
              </a:rPr>
              <a:t> </a:t>
            </a:r>
            <a:r>
              <a:rPr sz="1200" spc="-90" dirty="0">
                <a:latin typeface="Tahoma"/>
                <a:cs typeface="Tahoma"/>
              </a:rPr>
              <a:t>T</a:t>
            </a:r>
            <a:r>
              <a:rPr sz="1200" spc="-15" dirty="0">
                <a:latin typeface="Tahoma"/>
                <a:cs typeface="Tahoma"/>
              </a:rPr>
              <a:t>A</a:t>
            </a:r>
            <a:r>
              <a:rPr sz="1200" spc="-10" dirty="0">
                <a:latin typeface="Tahoma"/>
                <a:cs typeface="Tahoma"/>
              </a:rPr>
              <a:t>NGK</a:t>
            </a:r>
            <a:r>
              <a:rPr sz="1200" spc="-15" dirty="0">
                <a:latin typeface="Tahoma"/>
                <a:cs typeface="Tahoma"/>
              </a:rPr>
              <a:t>A</a:t>
            </a:r>
            <a:r>
              <a:rPr sz="1200" spc="-10" dirty="0">
                <a:latin typeface="Tahoma"/>
                <a:cs typeface="Tahoma"/>
              </a:rPr>
              <a:t>K</a:t>
            </a:r>
            <a:r>
              <a:rPr sz="1200" spc="-20" dirty="0">
                <a:latin typeface="Tahoma"/>
                <a:cs typeface="Tahoma"/>
              </a:rPr>
              <a:t>,</a:t>
            </a:r>
            <a:r>
              <a:rPr sz="1200" spc="-10" dirty="0">
                <a:latin typeface="Tahoma"/>
                <a:cs typeface="Tahoma"/>
              </a:rPr>
              <a:t>JOHO</a:t>
            </a:r>
            <a:r>
              <a:rPr sz="1200" dirty="0">
                <a:latin typeface="Tahoma"/>
                <a:cs typeface="Tahoma"/>
              </a:rPr>
              <a:t>R</a:t>
            </a:r>
          </a:p>
          <a:p>
            <a:pPr marL="12700">
              <a:lnSpc>
                <a:spcPct val="100000"/>
              </a:lnSpc>
            </a:pPr>
            <a:r>
              <a:rPr sz="1200" spc="-15" dirty="0">
                <a:latin typeface="Tahoma"/>
                <a:cs typeface="Tahoma"/>
              </a:rPr>
              <a:t>017-2336878</a:t>
            </a:r>
            <a:endParaRPr sz="1200" dirty="0">
              <a:latin typeface="Tahoma"/>
              <a:cs typeface="Tahoma"/>
            </a:endParaRPr>
          </a:p>
        </p:txBody>
      </p:sp>
      <p:pic>
        <p:nvPicPr>
          <p:cNvPr id="5" name="object 5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8229600" y="254508"/>
            <a:ext cx="731520" cy="51816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7D9CC6A1-4D00-B08A-A909-22A95893629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5600" y="1368923"/>
            <a:ext cx="1295400" cy="1728216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04291" y="230251"/>
            <a:ext cx="453644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5" dirty="0"/>
              <a:t>Z</a:t>
            </a:r>
            <a:r>
              <a:rPr sz="1800" dirty="0"/>
              <a:t>ON</a:t>
            </a:r>
            <a:r>
              <a:rPr sz="1800" spc="-20" dirty="0"/>
              <a:t> </a:t>
            </a:r>
            <a:r>
              <a:rPr sz="1800" spc="5" dirty="0"/>
              <a:t>1</a:t>
            </a:r>
            <a:r>
              <a:rPr sz="1800" dirty="0"/>
              <a:t>9</a:t>
            </a:r>
            <a:r>
              <a:rPr sz="1800" spc="-5" dirty="0"/>
              <a:t> </a:t>
            </a:r>
            <a:r>
              <a:rPr sz="1800" dirty="0"/>
              <a:t>:</a:t>
            </a:r>
            <a:r>
              <a:rPr sz="1800" spc="-10" dirty="0"/>
              <a:t> </a:t>
            </a:r>
            <a:r>
              <a:rPr sz="1800" dirty="0"/>
              <a:t>P</a:t>
            </a:r>
            <a:r>
              <a:rPr sz="1800" spc="-5" dirty="0"/>
              <a:t>E</a:t>
            </a:r>
            <a:r>
              <a:rPr sz="1800" spc="-10" dirty="0"/>
              <a:t>K</a:t>
            </a:r>
            <a:r>
              <a:rPr sz="1800" dirty="0"/>
              <a:t>AN</a:t>
            </a:r>
            <a:r>
              <a:rPr sz="1800" spc="-20" dirty="0"/>
              <a:t> </a:t>
            </a:r>
            <a:r>
              <a:rPr sz="1800" spc="-5" dirty="0"/>
              <a:t>BUKI</a:t>
            </a:r>
            <a:r>
              <a:rPr sz="1800" dirty="0"/>
              <a:t>T</a:t>
            </a:r>
            <a:r>
              <a:rPr sz="1800" spc="-35" dirty="0"/>
              <a:t> </a:t>
            </a:r>
            <a:r>
              <a:rPr sz="1800" spc="-5" dirty="0"/>
              <a:t>G</a:t>
            </a:r>
            <a:r>
              <a:rPr sz="1800" dirty="0"/>
              <a:t>A</a:t>
            </a:r>
            <a:r>
              <a:rPr sz="1800" spc="-5" dirty="0"/>
              <a:t>MB</a:t>
            </a:r>
            <a:r>
              <a:rPr sz="1800" spc="5" dirty="0"/>
              <a:t>I</a:t>
            </a:r>
            <a:r>
              <a:rPr sz="1800" dirty="0"/>
              <a:t>R</a:t>
            </a:r>
            <a:r>
              <a:rPr sz="1800" spc="-180" dirty="0"/>
              <a:t> </a:t>
            </a:r>
            <a:r>
              <a:rPr sz="1800" dirty="0"/>
              <a:t>UT</a:t>
            </a:r>
            <a:r>
              <a:rPr sz="1800" spc="5" dirty="0"/>
              <a:t>A</a:t>
            </a:r>
            <a:r>
              <a:rPr sz="1800" spc="-5" dirty="0"/>
              <a:t>RA</a:t>
            </a:r>
            <a:endParaRPr sz="1800"/>
          </a:p>
        </p:txBody>
      </p:sp>
      <p:sp>
        <p:nvSpPr>
          <p:cNvPr id="3" name="object 3"/>
          <p:cNvSpPr txBox="1"/>
          <p:nvPr/>
        </p:nvSpPr>
        <p:spPr>
          <a:xfrm>
            <a:off x="600252" y="802894"/>
            <a:ext cx="2303145" cy="184922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41300" indent="-228600">
              <a:lnSpc>
                <a:spcPct val="100000"/>
              </a:lnSpc>
              <a:spcBef>
                <a:spcPts val="100"/>
              </a:spcBef>
              <a:buClr>
                <a:srgbClr val="000000"/>
              </a:buClr>
              <a:buAutoNum type="arabicPeriod"/>
              <a:tabLst>
                <a:tab pos="241300" algn="l"/>
              </a:tabLst>
            </a:pPr>
            <a:r>
              <a:rPr sz="1200" spc="-5" dirty="0">
                <a:solidFill>
                  <a:srgbClr val="171717"/>
                </a:solidFill>
                <a:latin typeface="Tahoma"/>
                <a:cs typeface="Tahoma"/>
              </a:rPr>
              <a:t>BA</a:t>
            </a:r>
            <a:r>
              <a:rPr sz="1200" dirty="0">
                <a:solidFill>
                  <a:srgbClr val="171717"/>
                </a:solidFill>
                <a:latin typeface="Tahoma"/>
                <a:cs typeface="Tahoma"/>
              </a:rPr>
              <a:t>N</a:t>
            </a:r>
            <a:r>
              <a:rPr sz="1200" spc="-5" dirty="0">
                <a:solidFill>
                  <a:srgbClr val="171717"/>
                </a:solidFill>
                <a:latin typeface="Tahoma"/>
                <a:cs typeface="Tahoma"/>
              </a:rPr>
              <a:t>DA</a:t>
            </a:r>
            <a:r>
              <a:rPr sz="1200" dirty="0">
                <a:solidFill>
                  <a:srgbClr val="171717"/>
                </a:solidFill>
                <a:latin typeface="Tahoma"/>
                <a:cs typeface="Tahoma"/>
              </a:rPr>
              <a:t>R</a:t>
            </a:r>
            <a:r>
              <a:rPr sz="1200" spc="-30" dirty="0">
                <a:solidFill>
                  <a:srgbClr val="171717"/>
                </a:solidFill>
                <a:latin typeface="Tahoma"/>
                <a:cs typeface="Tahoma"/>
              </a:rPr>
              <a:t> </a:t>
            </a:r>
            <a:r>
              <a:rPr sz="1200" spc="-5" dirty="0">
                <a:solidFill>
                  <a:srgbClr val="171717"/>
                </a:solidFill>
                <a:latin typeface="Tahoma"/>
                <a:cs typeface="Tahoma"/>
              </a:rPr>
              <a:t>BAR</a:t>
            </a:r>
            <a:r>
              <a:rPr sz="1200" dirty="0">
                <a:solidFill>
                  <a:srgbClr val="171717"/>
                </a:solidFill>
                <a:latin typeface="Tahoma"/>
                <a:cs typeface="Tahoma"/>
              </a:rPr>
              <a:t>U</a:t>
            </a:r>
            <a:r>
              <a:rPr sz="1200" spc="-15" dirty="0">
                <a:solidFill>
                  <a:srgbClr val="171717"/>
                </a:solidFill>
                <a:latin typeface="Tahoma"/>
                <a:cs typeface="Tahoma"/>
              </a:rPr>
              <a:t> </a:t>
            </a:r>
            <a:r>
              <a:rPr sz="1200" spc="-5" dirty="0">
                <a:solidFill>
                  <a:srgbClr val="171717"/>
                </a:solidFill>
                <a:latin typeface="Tahoma"/>
                <a:cs typeface="Tahoma"/>
              </a:rPr>
              <a:t>B</a:t>
            </a:r>
            <a:r>
              <a:rPr sz="1200" dirty="0">
                <a:solidFill>
                  <a:srgbClr val="171717"/>
                </a:solidFill>
                <a:latin typeface="Tahoma"/>
                <a:cs typeface="Tahoma"/>
              </a:rPr>
              <a:t>UKIT</a:t>
            </a:r>
            <a:r>
              <a:rPr sz="1200" spc="-120" dirty="0">
                <a:solidFill>
                  <a:srgbClr val="171717"/>
                </a:solidFill>
                <a:latin typeface="Tahoma"/>
                <a:cs typeface="Tahoma"/>
              </a:rPr>
              <a:t> </a:t>
            </a:r>
            <a:r>
              <a:rPr sz="1200" dirty="0">
                <a:solidFill>
                  <a:srgbClr val="171717"/>
                </a:solidFill>
                <a:latin typeface="Tahoma"/>
                <a:cs typeface="Tahoma"/>
              </a:rPr>
              <a:t>GAMB</a:t>
            </a:r>
            <a:r>
              <a:rPr sz="1200" spc="-5" dirty="0">
                <a:solidFill>
                  <a:srgbClr val="171717"/>
                </a:solidFill>
                <a:latin typeface="Tahoma"/>
                <a:cs typeface="Tahoma"/>
              </a:rPr>
              <a:t>I</a:t>
            </a:r>
            <a:r>
              <a:rPr sz="1200" dirty="0">
                <a:solidFill>
                  <a:srgbClr val="171717"/>
                </a:solidFill>
                <a:latin typeface="Tahoma"/>
                <a:cs typeface="Tahoma"/>
              </a:rPr>
              <a:t>R</a:t>
            </a:r>
            <a:endParaRPr sz="1200" dirty="0">
              <a:latin typeface="Tahoma"/>
              <a:cs typeface="Tahoma"/>
            </a:endParaRPr>
          </a:p>
          <a:p>
            <a:pPr marL="241300" indent="-228600">
              <a:lnSpc>
                <a:spcPct val="100000"/>
              </a:lnSpc>
              <a:buClr>
                <a:srgbClr val="000000"/>
              </a:buClr>
              <a:buAutoNum type="arabicPeriod"/>
              <a:tabLst>
                <a:tab pos="241300" algn="l"/>
              </a:tabLst>
            </a:pPr>
            <a:r>
              <a:rPr sz="1200" spc="-105" dirty="0">
                <a:solidFill>
                  <a:srgbClr val="171717"/>
                </a:solidFill>
                <a:latin typeface="Tahoma"/>
                <a:cs typeface="Tahoma"/>
              </a:rPr>
              <a:t>T</a:t>
            </a:r>
            <a:r>
              <a:rPr sz="1200" spc="-25" dirty="0">
                <a:solidFill>
                  <a:srgbClr val="171717"/>
                </a:solidFill>
                <a:latin typeface="Tahoma"/>
                <a:cs typeface="Tahoma"/>
              </a:rPr>
              <a:t>AMA</a:t>
            </a:r>
            <a:r>
              <a:rPr sz="1200" dirty="0">
                <a:solidFill>
                  <a:srgbClr val="171717"/>
                </a:solidFill>
                <a:latin typeface="Tahoma"/>
                <a:cs typeface="Tahoma"/>
              </a:rPr>
              <a:t>N</a:t>
            </a:r>
            <a:r>
              <a:rPr sz="1200" spc="-110" dirty="0">
                <a:solidFill>
                  <a:srgbClr val="171717"/>
                </a:solidFill>
                <a:latin typeface="Tahoma"/>
                <a:cs typeface="Tahoma"/>
              </a:rPr>
              <a:t> </a:t>
            </a:r>
            <a:r>
              <a:rPr sz="1200" dirty="0">
                <a:solidFill>
                  <a:srgbClr val="171717"/>
                </a:solidFill>
                <a:latin typeface="Tahoma"/>
                <a:cs typeface="Tahoma"/>
              </a:rPr>
              <a:t>MULIA</a:t>
            </a:r>
            <a:endParaRPr sz="1200" dirty="0">
              <a:latin typeface="Tahoma"/>
              <a:cs typeface="Tahoma"/>
            </a:endParaRPr>
          </a:p>
          <a:p>
            <a:pPr marL="241300" indent="-228600">
              <a:lnSpc>
                <a:spcPct val="100000"/>
              </a:lnSpc>
              <a:buClr>
                <a:srgbClr val="000000"/>
              </a:buClr>
              <a:buAutoNum type="arabicPeriod"/>
              <a:tabLst>
                <a:tab pos="241300" algn="l"/>
              </a:tabLst>
            </a:pPr>
            <a:r>
              <a:rPr sz="1200" spc="-105" dirty="0">
                <a:solidFill>
                  <a:srgbClr val="171717"/>
                </a:solidFill>
                <a:latin typeface="Tahoma"/>
                <a:cs typeface="Tahoma"/>
              </a:rPr>
              <a:t>T</a:t>
            </a:r>
            <a:r>
              <a:rPr sz="1200" spc="-25" dirty="0">
                <a:solidFill>
                  <a:srgbClr val="171717"/>
                </a:solidFill>
                <a:latin typeface="Tahoma"/>
                <a:cs typeface="Tahoma"/>
              </a:rPr>
              <a:t>AMA</a:t>
            </a:r>
            <a:r>
              <a:rPr sz="1200" dirty="0">
                <a:solidFill>
                  <a:srgbClr val="171717"/>
                </a:solidFill>
                <a:latin typeface="Tahoma"/>
                <a:cs typeface="Tahoma"/>
              </a:rPr>
              <a:t>N</a:t>
            </a:r>
            <a:r>
              <a:rPr sz="1200" spc="-135" dirty="0">
                <a:solidFill>
                  <a:srgbClr val="171717"/>
                </a:solidFill>
                <a:latin typeface="Tahoma"/>
                <a:cs typeface="Tahoma"/>
              </a:rPr>
              <a:t> </a:t>
            </a:r>
            <a:r>
              <a:rPr sz="1200" dirty="0">
                <a:solidFill>
                  <a:srgbClr val="171717"/>
                </a:solidFill>
                <a:latin typeface="Tahoma"/>
                <a:cs typeface="Tahoma"/>
              </a:rPr>
              <a:t>HAP</a:t>
            </a:r>
            <a:r>
              <a:rPr sz="1200" spc="5" dirty="0">
                <a:solidFill>
                  <a:srgbClr val="171717"/>
                </a:solidFill>
                <a:latin typeface="Tahoma"/>
                <a:cs typeface="Tahoma"/>
              </a:rPr>
              <a:t>P</a:t>
            </a:r>
            <a:r>
              <a:rPr sz="1200" dirty="0">
                <a:solidFill>
                  <a:srgbClr val="171717"/>
                </a:solidFill>
                <a:latin typeface="Tahoma"/>
                <a:cs typeface="Tahoma"/>
              </a:rPr>
              <a:t>Y</a:t>
            </a:r>
            <a:endParaRPr sz="1200" dirty="0">
              <a:latin typeface="Tahoma"/>
              <a:cs typeface="Tahoma"/>
            </a:endParaRPr>
          </a:p>
          <a:p>
            <a:pPr marL="241300" indent="-228600">
              <a:lnSpc>
                <a:spcPct val="100000"/>
              </a:lnSpc>
              <a:buClr>
                <a:srgbClr val="000000"/>
              </a:buClr>
              <a:buAutoNum type="arabicPeriod"/>
              <a:tabLst>
                <a:tab pos="241300" algn="l"/>
              </a:tabLst>
            </a:pPr>
            <a:r>
              <a:rPr sz="1200" spc="-105" dirty="0">
                <a:solidFill>
                  <a:srgbClr val="171717"/>
                </a:solidFill>
                <a:latin typeface="Tahoma"/>
                <a:cs typeface="Tahoma"/>
              </a:rPr>
              <a:t>T</a:t>
            </a:r>
            <a:r>
              <a:rPr sz="1200" spc="-25" dirty="0">
                <a:solidFill>
                  <a:srgbClr val="171717"/>
                </a:solidFill>
                <a:latin typeface="Tahoma"/>
                <a:cs typeface="Tahoma"/>
              </a:rPr>
              <a:t>A</a:t>
            </a:r>
            <a:r>
              <a:rPr sz="1200" spc="-30" dirty="0">
                <a:solidFill>
                  <a:srgbClr val="171717"/>
                </a:solidFill>
                <a:latin typeface="Tahoma"/>
                <a:cs typeface="Tahoma"/>
              </a:rPr>
              <a:t>M</a:t>
            </a:r>
            <a:r>
              <a:rPr sz="1200" spc="-25" dirty="0">
                <a:solidFill>
                  <a:srgbClr val="171717"/>
                </a:solidFill>
                <a:latin typeface="Tahoma"/>
                <a:cs typeface="Tahoma"/>
              </a:rPr>
              <a:t>A</a:t>
            </a:r>
            <a:r>
              <a:rPr sz="1200" dirty="0">
                <a:solidFill>
                  <a:srgbClr val="171717"/>
                </a:solidFill>
                <a:latin typeface="Tahoma"/>
                <a:cs typeface="Tahoma"/>
              </a:rPr>
              <a:t>N</a:t>
            </a:r>
            <a:r>
              <a:rPr sz="1200" spc="-5" dirty="0">
                <a:solidFill>
                  <a:srgbClr val="171717"/>
                </a:solidFill>
                <a:latin typeface="Tahoma"/>
                <a:cs typeface="Tahoma"/>
              </a:rPr>
              <a:t> SR</a:t>
            </a:r>
            <a:r>
              <a:rPr sz="1200" dirty="0">
                <a:solidFill>
                  <a:srgbClr val="171717"/>
                </a:solidFill>
                <a:latin typeface="Tahoma"/>
                <a:cs typeface="Tahoma"/>
              </a:rPr>
              <a:t>I</a:t>
            </a:r>
            <a:r>
              <a:rPr sz="1200" spc="-80" dirty="0">
                <a:solidFill>
                  <a:srgbClr val="171717"/>
                </a:solidFill>
                <a:latin typeface="Tahoma"/>
                <a:cs typeface="Tahoma"/>
              </a:rPr>
              <a:t> </a:t>
            </a:r>
            <a:r>
              <a:rPr sz="1200" spc="-25" dirty="0">
                <a:solidFill>
                  <a:srgbClr val="171717"/>
                </a:solidFill>
                <a:latin typeface="Tahoma"/>
                <a:cs typeface="Tahoma"/>
              </a:rPr>
              <a:t>J</a:t>
            </a:r>
            <a:r>
              <a:rPr sz="1200" spc="-75" dirty="0">
                <a:solidFill>
                  <a:srgbClr val="171717"/>
                </a:solidFill>
                <a:latin typeface="Tahoma"/>
                <a:cs typeface="Tahoma"/>
              </a:rPr>
              <a:t>A</a:t>
            </a:r>
            <a:r>
              <a:rPr sz="1200" spc="-70" dirty="0">
                <a:solidFill>
                  <a:srgbClr val="171717"/>
                </a:solidFill>
                <a:latin typeface="Tahoma"/>
                <a:cs typeface="Tahoma"/>
              </a:rPr>
              <a:t>Y</a:t>
            </a:r>
            <a:r>
              <a:rPr sz="1200" dirty="0">
                <a:solidFill>
                  <a:srgbClr val="171717"/>
                </a:solidFill>
                <a:latin typeface="Tahoma"/>
                <a:cs typeface="Tahoma"/>
              </a:rPr>
              <a:t>A</a:t>
            </a:r>
            <a:endParaRPr sz="1200" dirty="0">
              <a:latin typeface="Tahoma"/>
              <a:cs typeface="Tahoma"/>
            </a:endParaRPr>
          </a:p>
          <a:p>
            <a:pPr marL="241300" indent="-228600">
              <a:lnSpc>
                <a:spcPct val="100000"/>
              </a:lnSpc>
              <a:buClr>
                <a:srgbClr val="000000"/>
              </a:buClr>
              <a:buAutoNum type="arabicPeriod"/>
              <a:tabLst>
                <a:tab pos="241300" algn="l"/>
              </a:tabLst>
            </a:pPr>
            <a:r>
              <a:rPr sz="1200" spc="-105" dirty="0">
                <a:solidFill>
                  <a:srgbClr val="171717"/>
                </a:solidFill>
                <a:latin typeface="Tahoma"/>
                <a:cs typeface="Tahoma"/>
              </a:rPr>
              <a:t>T</a:t>
            </a:r>
            <a:r>
              <a:rPr sz="1200" spc="-25" dirty="0">
                <a:solidFill>
                  <a:srgbClr val="171717"/>
                </a:solidFill>
                <a:latin typeface="Tahoma"/>
                <a:cs typeface="Tahoma"/>
              </a:rPr>
              <a:t>AMA</a:t>
            </a:r>
            <a:r>
              <a:rPr sz="1200" dirty="0">
                <a:solidFill>
                  <a:srgbClr val="171717"/>
                </a:solidFill>
                <a:latin typeface="Tahoma"/>
                <a:cs typeface="Tahoma"/>
              </a:rPr>
              <a:t>N</a:t>
            </a:r>
            <a:r>
              <a:rPr sz="1200" spc="-5" dirty="0">
                <a:solidFill>
                  <a:srgbClr val="171717"/>
                </a:solidFill>
                <a:latin typeface="Tahoma"/>
                <a:cs typeface="Tahoma"/>
              </a:rPr>
              <a:t> </a:t>
            </a:r>
            <a:r>
              <a:rPr sz="1200" dirty="0">
                <a:solidFill>
                  <a:srgbClr val="171717"/>
                </a:solidFill>
                <a:latin typeface="Tahoma"/>
                <a:cs typeface="Tahoma"/>
              </a:rPr>
              <a:t>JIN</a:t>
            </a:r>
            <a:r>
              <a:rPr sz="1200" spc="-145" dirty="0">
                <a:solidFill>
                  <a:srgbClr val="171717"/>
                </a:solidFill>
                <a:latin typeface="Tahoma"/>
                <a:cs typeface="Tahoma"/>
              </a:rPr>
              <a:t> </a:t>
            </a:r>
            <a:r>
              <a:rPr sz="1200" spc="-5" dirty="0">
                <a:solidFill>
                  <a:srgbClr val="171717"/>
                </a:solidFill>
                <a:latin typeface="Tahoma"/>
                <a:cs typeface="Tahoma"/>
              </a:rPr>
              <a:t>B</a:t>
            </a:r>
            <a:r>
              <a:rPr sz="1200" dirty="0">
                <a:solidFill>
                  <a:srgbClr val="171717"/>
                </a:solidFill>
                <a:latin typeface="Tahoma"/>
                <a:cs typeface="Tahoma"/>
              </a:rPr>
              <a:t>OEY</a:t>
            </a:r>
            <a:endParaRPr sz="1200" dirty="0">
              <a:latin typeface="Tahoma"/>
              <a:cs typeface="Tahoma"/>
            </a:endParaRPr>
          </a:p>
          <a:p>
            <a:pPr marL="241300" indent="-228600">
              <a:lnSpc>
                <a:spcPct val="100000"/>
              </a:lnSpc>
              <a:buClr>
                <a:srgbClr val="000000"/>
              </a:buClr>
              <a:buAutoNum type="arabicPeriod"/>
              <a:tabLst>
                <a:tab pos="241300" algn="l"/>
              </a:tabLst>
            </a:pPr>
            <a:r>
              <a:rPr sz="1200" spc="-105" dirty="0">
                <a:solidFill>
                  <a:srgbClr val="171717"/>
                </a:solidFill>
                <a:latin typeface="Tahoma"/>
                <a:cs typeface="Tahoma"/>
              </a:rPr>
              <a:t>T</a:t>
            </a:r>
            <a:r>
              <a:rPr sz="1200" spc="-25" dirty="0">
                <a:solidFill>
                  <a:srgbClr val="171717"/>
                </a:solidFill>
                <a:latin typeface="Tahoma"/>
                <a:cs typeface="Tahoma"/>
              </a:rPr>
              <a:t>AMA</a:t>
            </a:r>
            <a:r>
              <a:rPr sz="1200" dirty="0">
                <a:solidFill>
                  <a:srgbClr val="171717"/>
                </a:solidFill>
                <a:latin typeface="Tahoma"/>
                <a:cs typeface="Tahoma"/>
              </a:rPr>
              <a:t>N</a:t>
            </a:r>
            <a:r>
              <a:rPr sz="1200" spc="-125" dirty="0">
                <a:solidFill>
                  <a:srgbClr val="171717"/>
                </a:solidFill>
                <a:latin typeface="Tahoma"/>
                <a:cs typeface="Tahoma"/>
              </a:rPr>
              <a:t> </a:t>
            </a:r>
            <a:r>
              <a:rPr sz="1200" dirty="0">
                <a:solidFill>
                  <a:srgbClr val="171717"/>
                </a:solidFill>
                <a:latin typeface="Tahoma"/>
                <a:cs typeface="Tahoma"/>
              </a:rPr>
              <a:t>CEM</a:t>
            </a:r>
            <a:r>
              <a:rPr sz="1200" spc="-30" dirty="0">
                <a:solidFill>
                  <a:srgbClr val="171717"/>
                </a:solidFill>
                <a:latin typeface="Tahoma"/>
                <a:cs typeface="Tahoma"/>
              </a:rPr>
              <a:t>P</a:t>
            </a:r>
            <a:r>
              <a:rPr sz="1200" dirty="0">
                <a:solidFill>
                  <a:srgbClr val="171717"/>
                </a:solidFill>
                <a:latin typeface="Tahoma"/>
                <a:cs typeface="Tahoma"/>
              </a:rPr>
              <a:t>AKA</a:t>
            </a:r>
            <a:endParaRPr sz="1200" dirty="0">
              <a:latin typeface="Tahoma"/>
              <a:cs typeface="Tahoma"/>
            </a:endParaRPr>
          </a:p>
          <a:p>
            <a:pPr marL="236220" indent="-224154">
              <a:lnSpc>
                <a:spcPct val="100000"/>
              </a:lnSpc>
              <a:buAutoNum type="arabicPeriod"/>
              <a:tabLst>
                <a:tab pos="236854" algn="l"/>
              </a:tabLst>
            </a:pPr>
            <a:r>
              <a:rPr sz="1200" spc="-105" dirty="0">
                <a:solidFill>
                  <a:srgbClr val="171717"/>
                </a:solidFill>
                <a:latin typeface="Tahoma"/>
                <a:cs typeface="Tahoma"/>
              </a:rPr>
              <a:t>T</a:t>
            </a:r>
            <a:r>
              <a:rPr sz="1200" spc="-25" dirty="0">
                <a:solidFill>
                  <a:srgbClr val="171717"/>
                </a:solidFill>
                <a:latin typeface="Tahoma"/>
                <a:cs typeface="Tahoma"/>
              </a:rPr>
              <a:t>AMA</a:t>
            </a:r>
            <a:r>
              <a:rPr sz="1200" dirty="0">
                <a:solidFill>
                  <a:srgbClr val="171717"/>
                </a:solidFill>
                <a:latin typeface="Tahoma"/>
                <a:cs typeface="Tahoma"/>
              </a:rPr>
              <a:t>N</a:t>
            </a:r>
            <a:r>
              <a:rPr sz="1200" spc="-110" dirty="0">
                <a:solidFill>
                  <a:srgbClr val="171717"/>
                </a:solidFill>
                <a:latin typeface="Tahoma"/>
                <a:cs typeface="Tahoma"/>
              </a:rPr>
              <a:t> </a:t>
            </a:r>
            <a:r>
              <a:rPr lang="en-US" sz="1200" dirty="0">
                <a:solidFill>
                  <a:srgbClr val="171717"/>
                </a:solidFill>
                <a:latin typeface="Tahoma"/>
                <a:cs typeface="Tahoma"/>
              </a:rPr>
              <a:t>SENGKANG UTAMA</a:t>
            </a:r>
          </a:p>
          <a:p>
            <a:pPr marL="268288" lvl="0" indent="-268288">
              <a:lnSpc>
                <a:spcPts val="1445"/>
              </a:lnSpc>
              <a:buFont typeface="+mj-lt"/>
              <a:buAutoNum type="arabicPeriod"/>
              <a:tabLst>
                <a:tab pos="596265" algn="l"/>
              </a:tabLst>
            </a:pPr>
            <a:r>
              <a:rPr lang="ms-MY" sz="1200" spc="-15" dirty="0">
                <a:effectLst/>
                <a:latin typeface="Tahoma" panose="020B0604030504040204" pitchFamily="34" charset="0"/>
                <a:ea typeface="Tahoma" panose="020B0604030504040204" pitchFamily="34" charset="0"/>
              </a:rPr>
              <a:t>TAMAN GAMBIR PERDANA</a:t>
            </a:r>
            <a:endParaRPr lang="en-MY" sz="1200" dirty="0">
              <a:effectLst/>
              <a:latin typeface="Tahoma" panose="020B0604030504040204" pitchFamily="34" charset="0"/>
              <a:ea typeface="Tahoma" panose="020B0604030504040204" pitchFamily="34" charset="0"/>
            </a:endParaRPr>
          </a:p>
          <a:p>
            <a:pPr marL="268288" lvl="0" indent="-268288">
              <a:lnSpc>
                <a:spcPts val="1445"/>
              </a:lnSpc>
              <a:buFont typeface="+mj-lt"/>
              <a:buAutoNum type="arabicPeriod"/>
              <a:tabLst>
                <a:tab pos="596265" algn="l"/>
              </a:tabLst>
            </a:pPr>
            <a:r>
              <a:rPr lang="ms-MY" sz="1200" spc="-15" dirty="0">
                <a:effectLst/>
                <a:latin typeface="Tahoma" panose="020B0604030504040204" pitchFamily="34" charset="0"/>
                <a:ea typeface="Tahoma" panose="020B0604030504040204" pitchFamily="34" charset="0"/>
              </a:rPr>
              <a:t>TAMAN DESA PERMAI</a:t>
            </a:r>
            <a:endParaRPr lang="en-MY" sz="1200" dirty="0">
              <a:effectLst/>
              <a:latin typeface="Tahoma" panose="020B0604030504040204" pitchFamily="34" charset="0"/>
              <a:ea typeface="Tahoma" panose="020B0604030504040204" pitchFamily="34" charset="0"/>
            </a:endParaRPr>
          </a:p>
          <a:p>
            <a:pPr marL="236220" indent="-224154">
              <a:lnSpc>
                <a:spcPct val="100000"/>
              </a:lnSpc>
              <a:buAutoNum type="arabicPeriod"/>
              <a:tabLst>
                <a:tab pos="236854" algn="l"/>
              </a:tabLst>
            </a:pPr>
            <a:endParaRPr sz="1200" dirty="0">
              <a:latin typeface="Tahoma"/>
              <a:cs typeface="Tahoma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8249411" y="227075"/>
            <a:ext cx="731520" cy="516636"/>
          </a:xfrm>
          <a:prstGeom prst="rect">
            <a:avLst/>
          </a:prstGeom>
        </p:spPr>
      </p:pic>
      <p:sp>
        <p:nvSpPr>
          <p:cNvPr id="6" name="object 5"/>
          <p:cNvSpPr txBox="1"/>
          <p:nvPr/>
        </p:nvSpPr>
        <p:spPr>
          <a:xfrm>
            <a:off x="6096380" y="2938398"/>
            <a:ext cx="2084705" cy="808990"/>
          </a:xfrm>
          <a:prstGeom prst="rect">
            <a:avLst/>
          </a:prstGeom>
        </p:spPr>
        <p:txBody>
          <a:bodyPr vert="horz" wrap="square" lIns="0" tIns="2603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204"/>
              </a:spcBef>
            </a:pPr>
            <a:r>
              <a:rPr lang="en-US" sz="1200" spc="-5" dirty="0">
                <a:latin typeface="Tahoma"/>
                <a:cs typeface="Tahoma"/>
              </a:rPr>
              <a:t>TN HJ</a:t>
            </a:r>
            <a:r>
              <a:rPr sz="1200" spc="-20" dirty="0">
                <a:latin typeface="Tahoma"/>
                <a:cs typeface="Tahoma"/>
              </a:rPr>
              <a:t> </a:t>
            </a:r>
            <a:r>
              <a:rPr sz="1200" spc="-5" dirty="0">
                <a:latin typeface="Tahoma"/>
                <a:cs typeface="Tahoma"/>
              </a:rPr>
              <a:t>ZAINAL</a:t>
            </a:r>
            <a:r>
              <a:rPr sz="1200" dirty="0">
                <a:latin typeface="Tahoma"/>
                <a:cs typeface="Tahoma"/>
              </a:rPr>
              <a:t> B</a:t>
            </a:r>
            <a:r>
              <a:rPr sz="1200" spc="-25" dirty="0">
                <a:latin typeface="Tahoma"/>
                <a:cs typeface="Tahoma"/>
              </a:rPr>
              <a:t> </a:t>
            </a:r>
            <a:r>
              <a:rPr sz="1200" dirty="0">
                <a:latin typeface="Tahoma"/>
                <a:cs typeface="Tahoma"/>
              </a:rPr>
              <a:t>KAHAR</a:t>
            </a:r>
          </a:p>
          <a:p>
            <a:pPr marL="12700" marR="5080">
              <a:lnSpc>
                <a:spcPct val="106800"/>
              </a:lnSpc>
              <a:spcBef>
                <a:spcPts val="10"/>
              </a:spcBef>
            </a:pPr>
            <a:r>
              <a:rPr sz="1200" spc="-25" dirty="0">
                <a:latin typeface="Tahoma"/>
                <a:cs typeface="Tahoma"/>
              </a:rPr>
              <a:t>BATU </a:t>
            </a:r>
            <a:r>
              <a:rPr sz="1200" dirty="0">
                <a:latin typeface="Tahoma"/>
                <a:cs typeface="Tahoma"/>
              </a:rPr>
              <a:t>17 KG. </a:t>
            </a:r>
            <a:r>
              <a:rPr sz="1200" spc="-10" dirty="0">
                <a:latin typeface="Tahoma"/>
                <a:cs typeface="Tahoma"/>
              </a:rPr>
              <a:t>PARIT </a:t>
            </a:r>
            <a:r>
              <a:rPr sz="1200" spc="-5" dirty="0">
                <a:latin typeface="Tahoma"/>
                <a:cs typeface="Tahoma"/>
              </a:rPr>
              <a:t>BABOK </a:t>
            </a:r>
            <a:r>
              <a:rPr sz="1200" dirty="0">
                <a:latin typeface="Tahoma"/>
                <a:cs typeface="Tahoma"/>
              </a:rPr>
              <a:t> 84800</a:t>
            </a:r>
            <a:r>
              <a:rPr sz="1200" spc="-70" dirty="0">
                <a:latin typeface="Tahoma"/>
                <a:cs typeface="Tahoma"/>
              </a:rPr>
              <a:t> </a:t>
            </a:r>
            <a:r>
              <a:rPr sz="1200" spc="-5" dirty="0">
                <a:latin typeface="Tahoma"/>
                <a:cs typeface="Tahoma"/>
              </a:rPr>
              <a:t>BUKIT</a:t>
            </a:r>
            <a:r>
              <a:rPr sz="1200" spc="-30" dirty="0">
                <a:latin typeface="Tahoma"/>
                <a:cs typeface="Tahoma"/>
              </a:rPr>
              <a:t> </a:t>
            </a:r>
            <a:r>
              <a:rPr sz="1200" spc="-5" dirty="0">
                <a:latin typeface="Tahoma"/>
                <a:cs typeface="Tahoma"/>
              </a:rPr>
              <a:t>GAMBIR,</a:t>
            </a:r>
            <a:r>
              <a:rPr sz="1200" dirty="0">
                <a:latin typeface="Tahoma"/>
                <a:cs typeface="Tahoma"/>
              </a:rPr>
              <a:t> JOHOR</a:t>
            </a:r>
          </a:p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5" dirty="0">
                <a:latin typeface="Tahoma"/>
                <a:cs typeface="Tahoma"/>
              </a:rPr>
              <a:t>012-6362526</a:t>
            </a:r>
            <a:endParaRPr sz="1200" dirty="0">
              <a:latin typeface="Tahoma"/>
              <a:cs typeface="Tahoma"/>
            </a:endParaRPr>
          </a:p>
        </p:txBody>
      </p:sp>
      <p:pic>
        <p:nvPicPr>
          <p:cNvPr id="7" name="object 6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6240605" y="802894"/>
            <a:ext cx="1500378" cy="1933193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04291" y="255270"/>
            <a:ext cx="283527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5" dirty="0"/>
              <a:t>Z</a:t>
            </a:r>
            <a:r>
              <a:rPr sz="1800" dirty="0"/>
              <a:t>ON</a:t>
            </a:r>
            <a:r>
              <a:rPr sz="1800" spc="-20" dirty="0"/>
              <a:t> </a:t>
            </a:r>
            <a:r>
              <a:rPr sz="1800" spc="5" dirty="0"/>
              <a:t>2</a:t>
            </a:r>
            <a:r>
              <a:rPr sz="1800" dirty="0"/>
              <a:t>0</a:t>
            </a:r>
            <a:r>
              <a:rPr sz="1800" spc="-5" dirty="0"/>
              <a:t> </a:t>
            </a:r>
            <a:r>
              <a:rPr sz="1800" dirty="0"/>
              <a:t>:</a:t>
            </a:r>
            <a:r>
              <a:rPr sz="1800" spc="-10" dirty="0"/>
              <a:t> </a:t>
            </a:r>
            <a:r>
              <a:rPr sz="1800" spc="-15" dirty="0"/>
              <a:t>B</a:t>
            </a:r>
            <a:r>
              <a:rPr sz="1800" spc="-10" dirty="0"/>
              <a:t>ANDA</a:t>
            </a:r>
            <a:r>
              <a:rPr sz="1800" dirty="0"/>
              <a:t>R</a:t>
            </a:r>
            <a:r>
              <a:rPr sz="1800" spc="-145" dirty="0"/>
              <a:t> </a:t>
            </a:r>
            <a:r>
              <a:rPr sz="1800" spc="-5" dirty="0"/>
              <a:t>SA</a:t>
            </a:r>
            <a:r>
              <a:rPr sz="1800" dirty="0"/>
              <a:t>GIL</a:t>
            </a:r>
            <a:endParaRPr sz="1800"/>
          </a:p>
        </p:txBody>
      </p:sp>
      <p:sp>
        <p:nvSpPr>
          <p:cNvPr id="3" name="object 3"/>
          <p:cNvSpPr txBox="1"/>
          <p:nvPr/>
        </p:nvSpPr>
        <p:spPr>
          <a:xfrm>
            <a:off x="600252" y="802894"/>
            <a:ext cx="1799589" cy="13061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41300" indent="-228600">
              <a:lnSpc>
                <a:spcPct val="100000"/>
              </a:lnSpc>
              <a:spcBef>
                <a:spcPts val="100"/>
              </a:spcBef>
              <a:buClr>
                <a:srgbClr val="000000"/>
              </a:buClr>
              <a:buAutoNum type="arabicPeriod"/>
              <a:tabLst>
                <a:tab pos="241300" algn="l"/>
              </a:tabLst>
            </a:pPr>
            <a:r>
              <a:rPr sz="1200" spc="-5" dirty="0">
                <a:solidFill>
                  <a:srgbClr val="171717"/>
                </a:solidFill>
                <a:latin typeface="Tahoma"/>
                <a:cs typeface="Tahoma"/>
              </a:rPr>
              <a:t>PEKA</a:t>
            </a:r>
            <a:r>
              <a:rPr sz="1200" dirty="0">
                <a:solidFill>
                  <a:srgbClr val="171717"/>
                </a:solidFill>
                <a:latin typeface="Tahoma"/>
                <a:cs typeface="Tahoma"/>
              </a:rPr>
              <a:t>N</a:t>
            </a:r>
            <a:r>
              <a:rPr sz="1200" spc="-75" dirty="0">
                <a:solidFill>
                  <a:srgbClr val="171717"/>
                </a:solidFill>
                <a:latin typeface="Tahoma"/>
                <a:cs typeface="Tahoma"/>
              </a:rPr>
              <a:t> </a:t>
            </a:r>
            <a:r>
              <a:rPr sz="1200" spc="-10" dirty="0">
                <a:solidFill>
                  <a:srgbClr val="171717"/>
                </a:solidFill>
                <a:latin typeface="Tahoma"/>
                <a:cs typeface="Tahoma"/>
              </a:rPr>
              <a:t>S</a:t>
            </a:r>
            <a:r>
              <a:rPr sz="1200" dirty="0">
                <a:solidFill>
                  <a:srgbClr val="171717"/>
                </a:solidFill>
                <a:latin typeface="Tahoma"/>
                <a:cs typeface="Tahoma"/>
              </a:rPr>
              <a:t>AG</a:t>
            </a:r>
            <a:r>
              <a:rPr sz="1200" spc="-5" dirty="0">
                <a:solidFill>
                  <a:srgbClr val="171717"/>
                </a:solidFill>
                <a:latin typeface="Tahoma"/>
                <a:cs typeface="Tahoma"/>
              </a:rPr>
              <a:t>IL</a:t>
            </a:r>
            <a:endParaRPr sz="1200">
              <a:latin typeface="Tahoma"/>
              <a:cs typeface="Tahoma"/>
            </a:endParaRPr>
          </a:p>
          <a:p>
            <a:pPr marL="241300" indent="-228600">
              <a:lnSpc>
                <a:spcPct val="100000"/>
              </a:lnSpc>
              <a:buClr>
                <a:srgbClr val="000000"/>
              </a:buClr>
              <a:buAutoNum type="arabicPeriod"/>
              <a:tabLst>
                <a:tab pos="241300" algn="l"/>
              </a:tabLst>
            </a:pPr>
            <a:r>
              <a:rPr sz="1200" spc="-105" dirty="0">
                <a:solidFill>
                  <a:srgbClr val="171717"/>
                </a:solidFill>
                <a:latin typeface="Tahoma"/>
                <a:cs typeface="Tahoma"/>
              </a:rPr>
              <a:t>T</a:t>
            </a:r>
            <a:r>
              <a:rPr sz="1200" spc="-25" dirty="0">
                <a:solidFill>
                  <a:srgbClr val="171717"/>
                </a:solidFill>
                <a:latin typeface="Tahoma"/>
                <a:cs typeface="Tahoma"/>
              </a:rPr>
              <a:t>AMA</a:t>
            </a:r>
            <a:r>
              <a:rPr sz="1200" dirty="0">
                <a:solidFill>
                  <a:srgbClr val="171717"/>
                </a:solidFill>
                <a:latin typeface="Tahoma"/>
                <a:cs typeface="Tahoma"/>
              </a:rPr>
              <a:t>N</a:t>
            </a:r>
            <a:r>
              <a:rPr sz="1200" spc="-5" dirty="0">
                <a:solidFill>
                  <a:srgbClr val="171717"/>
                </a:solidFill>
                <a:latin typeface="Tahoma"/>
                <a:cs typeface="Tahoma"/>
              </a:rPr>
              <a:t> </a:t>
            </a:r>
            <a:r>
              <a:rPr sz="1200" spc="-10" dirty="0">
                <a:solidFill>
                  <a:srgbClr val="171717"/>
                </a:solidFill>
                <a:latin typeface="Tahoma"/>
                <a:cs typeface="Tahoma"/>
              </a:rPr>
              <a:t>S</a:t>
            </a:r>
            <a:r>
              <a:rPr sz="1200" dirty="0">
                <a:solidFill>
                  <a:srgbClr val="171717"/>
                </a:solidFill>
                <a:latin typeface="Tahoma"/>
                <a:cs typeface="Tahoma"/>
              </a:rPr>
              <a:t>AG</a:t>
            </a:r>
            <a:r>
              <a:rPr sz="1200" spc="-5" dirty="0">
                <a:solidFill>
                  <a:srgbClr val="171717"/>
                </a:solidFill>
                <a:latin typeface="Tahoma"/>
                <a:cs typeface="Tahoma"/>
              </a:rPr>
              <a:t>I</a:t>
            </a:r>
            <a:r>
              <a:rPr sz="1200" dirty="0">
                <a:solidFill>
                  <a:srgbClr val="171717"/>
                </a:solidFill>
                <a:latin typeface="Tahoma"/>
                <a:cs typeface="Tahoma"/>
              </a:rPr>
              <a:t>L</a:t>
            </a:r>
            <a:r>
              <a:rPr sz="1200" spc="-80" dirty="0">
                <a:solidFill>
                  <a:srgbClr val="171717"/>
                </a:solidFill>
                <a:latin typeface="Tahoma"/>
                <a:cs typeface="Tahoma"/>
              </a:rPr>
              <a:t> </a:t>
            </a:r>
            <a:r>
              <a:rPr sz="1200" spc="-20" dirty="0">
                <a:solidFill>
                  <a:srgbClr val="171717"/>
                </a:solidFill>
                <a:latin typeface="Tahoma"/>
                <a:cs typeface="Tahoma"/>
              </a:rPr>
              <a:t>J</a:t>
            </a:r>
            <a:r>
              <a:rPr sz="1200" spc="-75" dirty="0">
                <a:solidFill>
                  <a:srgbClr val="171717"/>
                </a:solidFill>
                <a:latin typeface="Tahoma"/>
                <a:cs typeface="Tahoma"/>
              </a:rPr>
              <a:t>A</a:t>
            </a:r>
            <a:r>
              <a:rPr sz="1200" spc="-70" dirty="0">
                <a:solidFill>
                  <a:srgbClr val="171717"/>
                </a:solidFill>
                <a:latin typeface="Tahoma"/>
                <a:cs typeface="Tahoma"/>
              </a:rPr>
              <a:t>Y</a:t>
            </a:r>
            <a:r>
              <a:rPr sz="1200" dirty="0">
                <a:solidFill>
                  <a:srgbClr val="171717"/>
                </a:solidFill>
                <a:latin typeface="Tahoma"/>
                <a:cs typeface="Tahoma"/>
              </a:rPr>
              <a:t>A</a:t>
            </a:r>
            <a:endParaRPr sz="1200">
              <a:latin typeface="Tahoma"/>
              <a:cs typeface="Tahoma"/>
            </a:endParaRPr>
          </a:p>
          <a:p>
            <a:pPr marL="241300" indent="-228600">
              <a:lnSpc>
                <a:spcPct val="100000"/>
              </a:lnSpc>
              <a:buClr>
                <a:srgbClr val="000000"/>
              </a:buClr>
              <a:buAutoNum type="arabicPeriod"/>
              <a:tabLst>
                <a:tab pos="241300" algn="l"/>
              </a:tabLst>
            </a:pPr>
            <a:r>
              <a:rPr sz="1200" spc="-40" dirty="0">
                <a:solidFill>
                  <a:srgbClr val="171717"/>
                </a:solidFill>
                <a:latin typeface="Tahoma"/>
                <a:cs typeface="Tahoma"/>
              </a:rPr>
              <a:t>TAMAN </a:t>
            </a:r>
            <a:r>
              <a:rPr sz="1200" spc="-5" dirty="0">
                <a:solidFill>
                  <a:srgbClr val="171717"/>
                </a:solidFill>
                <a:latin typeface="Tahoma"/>
                <a:cs typeface="Tahoma"/>
              </a:rPr>
              <a:t>PUTRA</a:t>
            </a:r>
            <a:endParaRPr sz="1200">
              <a:latin typeface="Tahoma"/>
              <a:cs typeface="Tahoma"/>
            </a:endParaRPr>
          </a:p>
          <a:p>
            <a:pPr marL="241300" indent="-228600">
              <a:lnSpc>
                <a:spcPct val="100000"/>
              </a:lnSpc>
              <a:buClr>
                <a:srgbClr val="000000"/>
              </a:buClr>
              <a:buAutoNum type="arabicPeriod"/>
              <a:tabLst>
                <a:tab pos="241300" algn="l"/>
              </a:tabLst>
            </a:pPr>
            <a:r>
              <a:rPr sz="1200" dirty="0">
                <a:solidFill>
                  <a:srgbClr val="171717"/>
                </a:solidFill>
                <a:latin typeface="Tahoma"/>
                <a:cs typeface="Tahoma"/>
              </a:rPr>
              <a:t>KAM</a:t>
            </a:r>
            <a:r>
              <a:rPr sz="1200" spc="-10" dirty="0">
                <a:solidFill>
                  <a:srgbClr val="171717"/>
                </a:solidFill>
                <a:latin typeface="Tahoma"/>
                <a:cs typeface="Tahoma"/>
              </a:rPr>
              <a:t>P</a:t>
            </a:r>
            <a:r>
              <a:rPr sz="1200" dirty="0">
                <a:solidFill>
                  <a:srgbClr val="171717"/>
                </a:solidFill>
                <a:latin typeface="Tahoma"/>
                <a:cs typeface="Tahoma"/>
              </a:rPr>
              <a:t>UNG</a:t>
            </a:r>
            <a:r>
              <a:rPr sz="1200" spc="-15" dirty="0">
                <a:solidFill>
                  <a:srgbClr val="171717"/>
                </a:solidFill>
                <a:latin typeface="Tahoma"/>
                <a:cs typeface="Tahoma"/>
              </a:rPr>
              <a:t> </a:t>
            </a:r>
            <a:r>
              <a:rPr sz="1200" spc="-5" dirty="0">
                <a:solidFill>
                  <a:srgbClr val="171717"/>
                </a:solidFill>
                <a:latin typeface="Tahoma"/>
                <a:cs typeface="Tahoma"/>
              </a:rPr>
              <a:t>BA</a:t>
            </a:r>
            <a:r>
              <a:rPr sz="1200" spc="-10" dirty="0">
                <a:solidFill>
                  <a:srgbClr val="171717"/>
                </a:solidFill>
                <a:latin typeface="Tahoma"/>
                <a:cs typeface="Tahoma"/>
              </a:rPr>
              <a:t>R</a:t>
            </a:r>
            <a:r>
              <a:rPr sz="1200" dirty="0">
                <a:solidFill>
                  <a:srgbClr val="171717"/>
                </a:solidFill>
                <a:latin typeface="Tahoma"/>
                <a:cs typeface="Tahoma"/>
              </a:rPr>
              <a:t>U</a:t>
            </a:r>
            <a:r>
              <a:rPr sz="1200" spc="-170" dirty="0">
                <a:solidFill>
                  <a:srgbClr val="171717"/>
                </a:solidFill>
                <a:latin typeface="Tahoma"/>
                <a:cs typeface="Tahoma"/>
              </a:rPr>
              <a:t> </a:t>
            </a:r>
            <a:r>
              <a:rPr sz="1200" spc="-10" dirty="0">
                <a:solidFill>
                  <a:srgbClr val="171717"/>
                </a:solidFill>
                <a:latin typeface="Tahoma"/>
                <a:cs typeface="Tahoma"/>
              </a:rPr>
              <a:t>S</a:t>
            </a:r>
            <a:r>
              <a:rPr sz="1200" dirty="0">
                <a:solidFill>
                  <a:srgbClr val="171717"/>
                </a:solidFill>
                <a:latin typeface="Tahoma"/>
                <a:cs typeface="Tahoma"/>
              </a:rPr>
              <a:t>AG</a:t>
            </a:r>
            <a:r>
              <a:rPr sz="1200" spc="-5" dirty="0">
                <a:solidFill>
                  <a:srgbClr val="171717"/>
                </a:solidFill>
                <a:latin typeface="Tahoma"/>
                <a:cs typeface="Tahoma"/>
              </a:rPr>
              <a:t>I</a:t>
            </a:r>
            <a:r>
              <a:rPr sz="1200" dirty="0">
                <a:solidFill>
                  <a:srgbClr val="171717"/>
                </a:solidFill>
                <a:latin typeface="Tahoma"/>
                <a:cs typeface="Tahoma"/>
              </a:rPr>
              <a:t>L</a:t>
            </a:r>
            <a:endParaRPr sz="1200">
              <a:latin typeface="Tahoma"/>
              <a:cs typeface="Tahoma"/>
            </a:endParaRPr>
          </a:p>
          <a:p>
            <a:pPr marL="241300" indent="-228600">
              <a:lnSpc>
                <a:spcPct val="100000"/>
              </a:lnSpc>
              <a:buClr>
                <a:srgbClr val="000000"/>
              </a:buClr>
              <a:buAutoNum type="arabicPeriod"/>
              <a:tabLst>
                <a:tab pos="241300" algn="l"/>
              </a:tabLst>
            </a:pPr>
            <a:r>
              <a:rPr sz="1200" spc="-105" dirty="0">
                <a:solidFill>
                  <a:srgbClr val="171717"/>
                </a:solidFill>
                <a:latin typeface="Tahoma"/>
                <a:cs typeface="Tahoma"/>
              </a:rPr>
              <a:t>T</a:t>
            </a:r>
            <a:r>
              <a:rPr sz="1200" spc="-25" dirty="0">
                <a:solidFill>
                  <a:srgbClr val="171717"/>
                </a:solidFill>
                <a:latin typeface="Tahoma"/>
                <a:cs typeface="Tahoma"/>
              </a:rPr>
              <a:t>AMA</a:t>
            </a:r>
            <a:r>
              <a:rPr sz="1200" dirty="0">
                <a:solidFill>
                  <a:srgbClr val="171717"/>
                </a:solidFill>
                <a:latin typeface="Tahoma"/>
                <a:cs typeface="Tahoma"/>
              </a:rPr>
              <a:t>N</a:t>
            </a:r>
            <a:r>
              <a:rPr sz="1200" spc="-145" dirty="0">
                <a:solidFill>
                  <a:srgbClr val="171717"/>
                </a:solidFill>
                <a:latin typeface="Tahoma"/>
                <a:cs typeface="Tahoma"/>
              </a:rPr>
              <a:t> </a:t>
            </a:r>
            <a:r>
              <a:rPr sz="1200" dirty="0">
                <a:solidFill>
                  <a:srgbClr val="171717"/>
                </a:solidFill>
                <a:latin typeface="Tahoma"/>
                <a:cs typeface="Tahoma"/>
              </a:rPr>
              <a:t>K</a:t>
            </a:r>
            <a:r>
              <a:rPr sz="1200" spc="5" dirty="0">
                <a:solidFill>
                  <a:srgbClr val="171717"/>
                </a:solidFill>
                <a:latin typeface="Tahoma"/>
                <a:cs typeface="Tahoma"/>
              </a:rPr>
              <a:t>U</a:t>
            </a:r>
            <a:r>
              <a:rPr sz="1200" dirty="0">
                <a:solidFill>
                  <a:srgbClr val="171717"/>
                </a:solidFill>
                <a:latin typeface="Tahoma"/>
                <a:cs typeface="Tahoma"/>
              </a:rPr>
              <a:t>RNIA</a:t>
            </a:r>
            <a:endParaRPr sz="1200">
              <a:latin typeface="Tahoma"/>
              <a:cs typeface="Tahoma"/>
            </a:endParaRPr>
          </a:p>
          <a:p>
            <a:pPr marL="241300" indent="-228600">
              <a:lnSpc>
                <a:spcPct val="100000"/>
              </a:lnSpc>
              <a:buClr>
                <a:srgbClr val="000000"/>
              </a:buClr>
              <a:buAutoNum type="arabicPeriod"/>
              <a:tabLst>
                <a:tab pos="241300" algn="l"/>
              </a:tabLst>
            </a:pPr>
            <a:r>
              <a:rPr sz="1200" spc="-105" dirty="0">
                <a:solidFill>
                  <a:srgbClr val="171717"/>
                </a:solidFill>
                <a:latin typeface="Tahoma"/>
                <a:cs typeface="Tahoma"/>
              </a:rPr>
              <a:t>T</a:t>
            </a:r>
            <a:r>
              <a:rPr sz="1200" spc="-25" dirty="0">
                <a:solidFill>
                  <a:srgbClr val="171717"/>
                </a:solidFill>
                <a:latin typeface="Tahoma"/>
                <a:cs typeface="Tahoma"/>
              </a:rPr>
              <a:t>AMA</a:t>
            </a:r>
            <a:r>
              <a:rPr sz="1200" dirty="0">
                <a:solidFill>
                  <a:srgbClr val="171717"/>
                </a:solidFill>
                <a:latin typeface="Tahoma"/>
                <a:cs typeface="Tahoma"/>
              </a:rPr>
              <a:t>N</a:t>
            </a:r>
            <a:r>
              <a:rPr sz="1200" spc="-160" dirty="0">
                <a:solidFill>
                  <a:srgbClr val="171717"/>
                </a:solidFill>
                <a:latin typeface="Tahoma"/>
                <a:cs typeface="Tahoma"/>
              </a:rPr>
              <a:t> </a:t>
            </a:r>
            <a:r>
              <a:rPr sz="1200" dirty="0">
                <a:solidFill>
                  <a:srgbClr val="171717"/>
                </a:solidFill>
                <a:latin typeface="Tahoma"/>
                <a:cs typeface="Tahoma"/>
              </a:rPr>
              <a:t>LEDANG</a:t>
            </a:r>
            <a:endParaRPr sz="1200">
              <a:latin typeface="Tahoma"/>
              <a:cs typeface="Tahoma"/>
            </a:endParaRPr>
          </a:p>
          <a:p>
            <a:pPr marL="241300" indent="-228600">
              <a:lnSpc>
                <a:spcPct val="100000"/>
              </a:lnSpc>
              <a:buClr>
                <a:srgbClr val="000000"/>
              </a:buClr>
              <a:buAutoNum type="arabicPeriod"/>
              <a:tabLst>
                <a:tab pos="241300" algn="l"/>
              </a:tabLst>
            </a:pPr>
            <a:r>
              <a:rPr sz="1200" spc="-40" dirty="0">
                <a:solidFill>
                  <a:srgbClr val="171717"/>
                </a:solidFill>
                <a:latin typeface="Tahoma"/>
                <a:cs typeface="Tahoma"/>
              </a:rPr>
              <a:t>TAMAN</a:t>
            </a:r>
            <a:r>
              <a:rPr sz="1200" spc="-35" dirty="0">
                <a:solidFill>
                  <a:srgbClr val="171717"/>
                </a:solidFill>
                <a:latin typeface="Tahoma"/>
                <a:cs typeface="Tahoma"/>
              </a:rPr>
              <a:t> </a:t>
            </a:r>
            <a:r>
              <a:rPr sz="1200" dirty="0">
                <a:solidFill>
                  <a:srgbClr val="171717"/>
                </a:solidFill>
                <a:latin typeface="Tahoma"/>
                <a:cs typeface="Tahoma"/>
              </a:rPr>
              <a:t>LEDANG</a:t>
            </a:r>
            <a:r>
              <a:rPr sz="1200" spc="-50" dirty="0">
                <a:solidFill>
                  <a:srgbClr val="171717"/>
                </a:solidFill>
                <a:latin typeface="Tahoma"/>
                <a:cs typeface="Tahoma"/>
              </a:rPr>
              <a:t> </a:t>
            </a:r>
            <a:r>
              <a:rPr sz="1200" dirty="0">
                <a:solidFill>
                  <a:srgbClr val="171717"/>
                </a:solidFill>
                <a:latin typeface="Tahoma"/>
                <a:cs typeface="Tahoma"/>
              </a:rPr>
              <a:t>2</a:t>
            </a:r>
            <a:endParaRPr sz="1200">
              <a:latin typeface="Tahoma"/>
              <a:cs typeface="Tahoma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5791200" y="2495550"/>
            <a:ext cx="2133600" cy="1052852"/>
          </a:xfrm>
          <a:prstGeom prst="rect">
            <a:avLst/>
          </a:prstGeom>
        </p:spPr>
        <p:txBody>
          <a:bodyPr vert="horz" wrap="square" lIns="0" tIns="266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210"/>
              </a:spcBef>
            </a:pPr>
            <a:r>
              <a:rPr lang="en-US" sz="1200" spc="-5" dirty="0">
                <a:latin typeface="Tahoma"/>
                <a:cs typeface="Tahoma"/>
              </a:rPr>
              <a:t>PN ONG WEN CHIENG</a:t>
            </a:r>
          </a:p>
          <a:p>
            <a:pPr marL="12700">
              <a:lnSpc>
                <a:spcPct val="100000"/>
              </a:lnSpc>
              <a:spcBef>
                <a:spcPts val="210"/>
              </a:spcBef>
            </a:pPr>
            <a:r>
              <a:rPr lang="en-US" sz="1200" spc="-5" dirty="0">
                <a:latin typeface="Tahoma"/>
                <a:cs typeface="Tahoma"/>
              </a:rPr>
              <a:t>92, JALAN MELOR 4, </a:t>
            </a:r>
          </a:p>
          <a:p>
            <a:pPr marL="12700">
              <a:lnSpc>
                <a:spcPct val="100000"/>
              </a:lnSpc>
              <a:spcBef>
                <a:spcPts val="210"/>
              </a:spcBef>
            </a:pPr>
            <a:r>
              <a:rPr lang="en-US" sz="1200" spc="-5" dirty="0">
                <a:latin typeface="Tahoma"/>
                <a:cs typeface="Tahoma"/>
              </a:rPr>
              <a:t>TAMAN MELOR, BKT GAMBIR,</a:t>
            </a:r>
          </a:p>
          <a:p>
            <a:pPr marL="12700">
              <a:lnSpc>
                <a:spcPct val="100000"/>
              </a:lnSpc>
              <a:spcBef>
                <a:spcPts val="210"/>
              </a:spcBef>
            </a:pPr>
            <a:r>
              <a:rPr lang="en-US" sz="1200" spc="-5" dirty="0">
                <a:latin typeface="Tahoma"/>
                <a:cs typeface="Tahoma"/>
              </a:rPr>
              <a:t>84800 TANGKAK</a:t>
            </a:r>
          </a:p>
          <a:p>
            <a:pPr marL="12700">
              <a:lnSpc>
                <a:spcPct val="100000"/>
              </a:lnSpc>
              <a:spcBef>
                <a:spcPts val="210"/>
              </a:spcBef>
            </a:pPr>
            <a:r>
              <a:rPr lang="en-US" sz="1200" spc="-5" dirty="0">
                <a:latin typeface="Tahoma"/>
                <a:cs typeface="Tahoma"/>
              </a:rPr>
              <a:t>012-6319772</a:t>
            </a:r>
            <a:endParaRPr sz="1200" dirty="0">
              <a:latin typeface="Tahoma"/>
              <a:cs typeface="Tahoma"/>
            </a:endParaRPr>
          </a:p>
        </p:txBody>
      </p:sp>
      <p:pic>
        <p:nvPicPr>
          <p:cNvPr id="6" name="object 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8249411" y="195071"/>
            <a:ext cx="731520" cy="516636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2056351F-650D-7CBC-CC3A-3DE51A1D2D6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3600" y="591883"/>
            <a:ext cx="1295400" cy="1728216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80491" y="255270"/>
            <a:ext cx="232664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5" dirty="0"/>
              <a:t>Z</a:t>
            </a:r>
            <a:r>
              <a:rPr sz="1800" dirty="0"/>
              <a:t>ON</a:t>
            </a:r>
            <a:r>
              <a:rPr sz="1800" spc="-15" dirty="0"/>
              <a:t> </a:t>
            </a:r>
            <a:r>
              <a:rPr sz="1800" dirty="0"/>
              <a:t>21</a:t>
            </a:r>
            <a:r>
              <a:rPr sz="1800" spc="-5" dirty="0"/>
              <a:t> </a:t>
            </a:r>
            <a:r>
              <a:rPr sz="1800" dirty="0"/>
              <a:t>:</a:t>
            </a:r>
            <a:r>
              <a:rPr sz="1800" spc="-5" dirty="0"/>
              <a:t> GR</a:t>
            </a:r>
            <a:r>
              <a:rPr sz="1800" spc="5" dirty="0"/>
              <a:t>I</a:t>
            </a:r>
            <a:r>
              <a:rPr sz="1800" spc="-5" dirty="0"/>
              <a:t>SE</a:t>
            </a:r>
            <a:r>
              <a:rPr sz="1800" dirty="0"/>
              <a:t>K</a:t>
            </a:r>
            <a:r>
              <a:rPr sz="1800" spc="-225" dirty="0"/>
              <a:t> </a:t>
            </a:r>
            <a:r>
              <a:rPr sz="1800" dirty="0"/>
              <a:t>A1</a:t>
            </a:r>
            <a:endParaRPr sz="1800"/>
          </a:p>
        </p:txBody>
      </p:sp>
      <p:sp>
        <p:nvSpPr>
          <p:cNvPr id="3" name="object 3"/>
          <p:cNvSpPr txBox="1"/>
          <p:nvPr/>
        </p:nvSpPr>
        <p:spPr>
          <a:xfrm>
            <a:off x="600252" y="802894"/>
            <a:ext cx="2462530" cy="7575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41300" indent="-228600">
              <a:lnSpc>
                <a:spcPct val="100000"/>
              </a:lnSpc>
              <a:spcBef>
                <a:spcPts val="100"/>
              </a:spcBef>
              <a:buClr>
                <a:srgbClr val="000000"/>
              </a:buClr>
              <a:buAutoNum type="arabicPeriod"/>
              <a:tabLst>
                <a:tab pos="241300" algn="l"/>
              </a:tabLst>
            </a:pPr>
            <a:r>
              <a:rPr sz="1200" spc="-5" dirty="0">
                <a:solidFill>
                  <a:srgbClr val="171717"/>
                </a:solidFill>
                <a:latin typeface="Tahoma"/>
                <a:cs typeface="Tahoma"/>
              </a:rPr>
              <a:t>PEKAN</a:t>
            </a:r>
            <a:r>
              <a:rPr sz="1200" spc="-85" dirty="0">
                <a:solidFill>
                  <a:srgbClr val="171717"/>
                </a:solidFill>
                <a:latin typeface="Tahoma"/>
                <a:cs typeface="Tahoma"/>
              </a:rPr>
              <a:t> </a:t>
            </a:r>
            <a:r>
              <a:rPr sz="1200" spc="-5" dirty="0">
                <a:solidFill>
                  <a:srgbClr val="171717"/>
                </a:solidFill>
                <a:latin typeface="Tahoma"/>
                <a:cs typeface="Tahoma"/>
              </a:rPr>
              <a:t>GRISEK</a:t>
            </a:r>
            <a:endParaRPr sz="1200">
              <a:latin typeface="Tahoma"/>
              <a:cs typeface="Tahoma"/>
            </a:endParaRPr>
          </a:p>
          <a:p>
            <a:pPr marL="241300" indent="-228600">
              <a:lnSpc>
                <a:spcPct val="100000"/>
              </a:lnSpc>
              <a:buClr>
                <a:srgbClr val="000000"/>
              </a:buClr>
              <a:buAutoNum type="arabicPeriod"/>
              <a:tabLst>
                <a:tab pos="241300" algn="l"/>
              </a:tabLst>
            </a:pPr>
            <a:r>
              <a:rPr sz="1200" spc="-40" dirty="0">
                <a:solidFill>
                  <a:srgbClr val="171717"/>
                </a:solidFill>
                <a:latin typeface="Tahoma"/>
                <a:cs typeface="Tahoma"/>
              </a:rPr>
              <a:t>TAMAN</a:t>
            </a:r>
            <a:r>
              <a:rPr sz="1200" spc="-25" dirty="0">
                <a:solidFill>
                  <a:srgbClr val="171717"/>
                </a:solidFill>
                <a:latin typeface="Tahoma"/>
                <a:cs typeface="Tahoma"/>
              </a:rPr>
              <a:t> </a:t>
            </a:r>
            <a:r>
              <a:rPr sz="1200" spc="-35" dirty="0">
                <a:solidFill>
                  <a:srgbClr val="171717"/>
                </a:solidFill>
                <a:latin typeface="Tahoma"/>
                <a:cs typeface="Tahoma"/>
              </a:rPr>
              <a:t>UTAMA</a:t>
            </a:r>
            <a:r>
              <a:rPr sz="1200" spc="-10" dirty="0">
                <a:solidFill>
                  <a:srgbClr val="171717"/>
                </a:solidFill>
                <a:latin typeface="Tahoma"/>
                <a:cs typeface="Tahoma"/>
              </a:rPr>
              <a:t> </a:t>
            </a:r>
            <a:r>
              <a:rPr sz="1200" spc="-5" dirty="0">
                <a:solidFill>
                  <a:srgbClr val="171717"/>
                </a:solidFill>
                <a:latin typeface="Tahoma"/>
                <a:cs typeface="Tahoma"/>
              </a:rPr>
              <a:t>GRISEK</a:t>
            </a:r>
            <a:endParaRPr sz="1200">
              <a:latin typeface="Tahoma"/>
              <a:cs typeface="Tahoma"/>
            </a:endParaRPr>
          </a:p>
          <a:p>
            <a:pPr marL="241300" indent="-228600">
              <a:lnSpc>
                <a:spcPct val="100000"/>
              </a:lnSpc>
              <a:buClr>
                <a:srgbClr val="000000"/>
              </a:buClr>
              <a:buAutoNum type="arabicPeriod"/>
              <a:tabLst>
                <a:tab pos="241300" algn="l"/>
              </a:tabLst>
            </a:pPr>
            <a:r>
              <a:rPr sz="1200" spc="-105" dirty="0">
                <a:solidFill>
                  <a:srgbClr val="171717"/>
                </a:solidFill>
                <a:latin typeface="Tahoma"/>
                <a:cs typeface="Tahoma"/>
              </a:rPr>
              <a:t>T</a:t>
            </a:r>
            <a:r>
              <a:rPr sz="1200" spc="-25" dirty="0">
                <a:solidFill>
                  <a:srgbClr val="171717"/>
                </a:solidFill>
                <a:latin typeface="Tahoma"/>
                <a:cs typeface="Tahoma"/>
              </a:rPr>
              <a:t>AMA</a:t>
            </a:r>
            <a:r>
              <a:rPr sz="1200" dirty="0">
                <a:solidFill>
                  <a:srgbClr val="171717"/>
                </a:solidFill>
                <a:latin typeface="Tahoma"/>
                <a:cs typeface="Tahoma"/>
              </a:rPr>
              <a:t>N</a:t>
            </a:r>
            <a:r>
              <a:rPr sz="1200" spc="-5" dirty="0">
                <a:solidFill>
                  <a:srgbClr val="171717"/>
                </a:solidFill>
                <a:latin typeface="Tahoma"/>
                <a:cs typeface="Tahoma"/>
              </a:rPr>
              <a:t> PERIND</a:t>
            </a:r>
            <a:r>
              <a:rPr sz="1200" spc="5" dirty="0">
                <a:solidFill>
                  <a:srgbClr val="171717"/>
                </a:solidFill>
                <a:latin typeface="Tahoma"/>
                <a:cs typeface="Tahoma"/>
              </a:rPr>
              <a:t>U</a:t>
            </a:r>
            <a:r>
              <a:rPr sz="1200" spc="-10" dirty="0">
                <a:solidFill>
                  <a:srgbClr val="171717"/>
                </a:solidFill>
                <a:latin typeface="Tahoma"/>
                <a:cs typeface="Tahoma"/>
              </a:rPr>
              <a:t>S</a:t>
            </a:r>
            <a:r>
              <a:rPr sz="1200" spc="-5" dirty="0">
                <a:solidFill>
                  <a:srgbClr val="171717"/>
                </a:solidFill>
                <a:latin typeface="Tahoma"/>
                <a:cs typeface="Tahoma"/>
              </a:rPr>
              <a:t>T</a:t>
            </a:r>
            <a:r>
              <a:rPr sz="1200" dirty="0">
                <a:solidFill>
                  <a:srgbClr val="171717"/>
                </a:solidFill>
                <a:latin typeface="Tahoma"/>
                <a:cs typeface="Tahoma"/>
              </a:rPr>
              <a:t>R</a:t>
            </a:r>
            <a:r>
              <a:rPr sz="1200" spc="-5" dirty="0">
                <a:solidFill>
                  <a:srgbClr val="171717"/>
                </a:solidFill>
                <a:latin typeface="Tahoma"/>
                <a:cs typeface="Tahoma"/>
              </a:rPr>
              <a:t>I</a:t>
            </a:r>
            <a:r>
              <a:rPr sz="1200" dirty="0">
                <a:solidFill>
                  <a:srgbClr val="171717"/>
                </a:solidFill>
                <a:latin typeface="Tahoma"/>
                <a:cs typeface="Tahoma"/>
              </a:rPr>
              <a:t>AN</a:t>
            </a:r>
            <a:r>
              <a:rPr sz="1200" spc="-80" dirty="0">
                <a:solidFill>
                  <a:srgbClr val="171717"/>
                </a:solidFill>
                <a:latin typeface="Tahoma"/>
                <a:cs typeface="Tahoma"/>
              </a:rPr>
              <a:t> </a:t>
            </a:r>
            <a:r>
              <a:rPr sz="1200" dirty="0">
                <a:solidFill>
                  <a:srgbClr val="171717"/>
                </a:solidFill>
                <a:latin typeface="Tahoma"/>
                <a:cs typeface="Tahoma"/>
              </a:rPr>
              <a:t>GR</a:t>
            </a:r>
            <a:r>
              <a:rPr sz="1200" spc="-5" dirty="0">
                <a:solidFill>
                  <a:srgbClr val="171717"/>
                </a:solidFill>
                <a:latin typeface="Tahoma"/>
                <a:cs typeface="Tahoma"/>
              </a:rPr>
              <a:t>I</a:t>
            </a:r>
            <a:r>
              <a:rPr sz="1200" spc="-10" dirty="0">
                <a:solidFill>
                  <a:srgbClr val="171717"/>
                </a:solidFill>
                <a:latin typeface="Tahoma"/>
                <a:cs typeface="Tahoma"/>
              </a:rPr>
              <a:t>S</a:t>
            </a:r>
            <a:r>
              <a:rPr sz="1200" dirty="0">
                <a:solidFill>
                  <a:srgbClr val="171717"/>
                </a:solidFill>
                <a:latin typeface="Tahoma"/>
                <a:cs typeface="Tahoma"/>
              </a:rPr>
              <a:t>EK</a:t>
            </a:r>
            <a:endParaRPr sz="1200">
              <a:latin typeface="Tahoma"/>
              <a:cs typeface="Tahoma"/>
            </a:endParaRPr>
          </a:p>
          <a:p>
            <a:pPr marL="241300" indent="-228600">
              <a:lnSpc>
                <a:spcPct val="100000"/>
              </a:lnSpc>
              <a:buClr>
                <a:srgbClr val="000000"/>
              </a:buClr>
              <a:buAutoNum type="arabicPeriod"/>
              <a:tabLst>
                <a:tab pos="241300" algn="l"/>
              </a:tabLst>
            </a:pPr>
            <a:r>
              <a:rPr sz="1200" dirty="0">
                <a:solidFill>
                  <a:srgbClr val="171717"/>
                </a:solidFill>
                <a:latin typeface="Tahoma"/>
                <a:cs typeface="Tahoma"/>
              </a:rPr>
              <a:t>KAMPUNG</a:t>
            </a:r>
            <a:r>
              <a:rPr sz="1200" spc="-45" dirty="0">
                <a:solidFill>
                  <a:srgbClr val="171717"/>
                </a:solidFill>
                <a:latin typeface="Tahoma"/>
                <a:cs typeface="Tahoma"/>
              </a:rPr>
              <a:t> </a:t>
            </a:r>
            <a:r>
              <a:rPr sz="1200" spc="-5" dirty="0">
                <a:solidFill>
                  <a:srgbClr val="171717"/>
                </a:solidFill>
                <a:latin typeface="Tahoma"/>
                <a:cs typeface="Tahoma"/>
              </a:rPr>
              <a:t>BARU</a:t>
            </a:r>
            <a:r>
              <a:rPr sz="1200" spc="-80" dirty="0">
                <a:solidFill>
                  <a:srgbClr val="171717"/>
                </a:solidFill>
                <a:latin typeface="Tahoma"/>
                <a:cs typeface="Tahoma"/>
              </a:rPr>
              <a:t> </a:t>
            </a:r>
            <a:r>
              <a:rPr sz="1200" spc="-5" dirty="0">
                <a:solidFill>
                  <a:srgbClr val="171717"/>
                </a:solidFill>
                <a:latin typeface="Tahoma"/>
                <a:cs typeface="Tahoma"/>
              </a:rPr>
              <a:t>GRISEK</a:t>
            </a:r>
            <a:endParaRPr sz="1200">
              <a:latin typeface="Tahoma"/>
              <a:cs typeface="Tahoma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8249411" y="227075"/>
            <a:ext cx="731520" cy="516636"/>
          </a:xfrm>
          <a:prstGeom prst="rect">
            <a:avLst/>
          </a:prstGeom>
        </p:spPr>
      </p:pic>
      <p:sp>
        <p:nvSpPr>
          <p:cNvPr id="5" name="object 5"/>
          <p:cNvSpPr txBox="1"/>
          <p:nvPr/>
        </p:nvSpPr>
        <p:spPr>
          <a:xfrm>
            <a:off x="6151626" y="3117595"/>
            <a:ext cx="2249805" cy="939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5" dirty="0">
                <a:latin typeface="Tahoma"/>
                <a:cs typeface="Tahoma"/>
              </a:rPr>
              <a:t>T</a:t>
            </a:r>
            <a:r>
              <a:rPr sz="1200" dirty="0">
                <a:latin typeface="Tahoma"/>
                <a:cs typeface="Tahoma"/>
              </a:rPr>
              <a:t>N </a:t>
            </a:r>
            <a:r>
              <a:rPr sz="1200" spc="-5" dirty="0">
                <a:latin typeface="Tahoma"/>
                <a:cs typeface="Tahoma"/>
              </a:rPr>
              <a:t>H</a:t>
            </a:r>
            <a:r>
              <a:rPr sz="1200" dirty="0">
                <a:latin typeface="Tahoma"/>
                <a:cs typeface="Tahoma"/>
              </a:rPr>
              <a:t>J</a:t>
            </a:r>
            <a:r>
              <a:rPr sz="1200" spc="5" dirty="0">
                <a:latin typeface="Tahoma"/>
                <a:cs typeface="Tahoma"/>
              </a:rPr>
              <a:t> </a:t>
            </a:r>
            <a:r>
              <a:rPr sz="1200" spc="-5" dirty="0">
                <a:latin typeface="Tahoma"/>
                <a:cs typeface="Tahoma"/>
              </a:rPr>
              <a:t>M</a:t>
            </a:r>
            <a:r>
              <a:rPr sz="1200" dirty="0">
                <a:latin typeface="Tahoma"/>
                <a:cs typeface="Tahoma"/>
              </a:rPr>
              <a:t>O</a:t>
            </a:r>
            <a:r>
              <a:rPr sz="1200" spc="5" dirty="0">
                <a:latin typeface="Tahoma"/>
                <a:cs typeface="Tahoma"/>
              </a:rPr>
              <a:t>H</a:t>
            </a:r>
            <a:r>
              <a:rPr sz="1200" dirty="0">
                <a:latin typeface="Tahoma"/>
                <a:cs typeface="Tahoma"/>
              </a:rPr>
              <a:t>D</a:t>
            </a:r>
            <a:r>
              <a:rPr sz="1200" spc="-10" dirty="0">
                <a:latin typeface="Tahoma"/>
                <a:cs typeface="Tahoma"/>
              </a:rPr>
              <a:t> </a:t>
            </a:r>
            <a:r>
              <a:rPr sz="1200" spc="-75" dirty="0">
                <a:latin typeface="Tahoma"/>
                <a:cs typeface="Tahoma"/>
              </a:rPr>
              <a:t>F</a:t>
            </a:r>
            <a:r>
              <a:rPr sz="1200" spc="-15" dirty="0">
                <a:latin typeface="Tahoma"/>
                <a:cs typeface="Tahoma"/>
              </a:rPr>
              <a:t>A</a:t>
            </a:r>
            <a:r>
              <a:rPr sz="1200" spc="-10" dirty="0">
                <a:latin typeface="Tahoma"/>
                <a:cs typeface="Tahoma"/>
              </a:rPr>
              <a:t>U</a:t>
            </a:r>
            <a:r>
              <a:rPr sz="1200" spc="-15" dirty="0">
                <a:latin typeface="Tahoma"/>
                <a:cs typeface="Tahoma"/>
              </a:rPr>
              <a:t>Z</a:t>
            </a:r>
            <a:r>
              <a:rPr sz="1200" dirty="0">
                <a:latin typeface="Tahoma"/>
                <a:cs typeface="Tahoma"/>
              </a:rPr>
              <a:t>I</a:t>
            </a:r>
            <a:r>
              <a:rPr sz="1200" spc="-35" dirty="0">
                <a:latin typeface="Tahoma"/>
                <a:cs typeface="Tahoma"/>
              </a:rPr>
              <a:t> </a:t>
            </a:r>
            <a:r>
              <a:rPr sz="1200" dirty="0">
                <a:latin typeface="Tahoma"/>
                <a:cs typeface="Tahoma"/>
              </a:rPr>
              <a:t>B</a:t>
            </a:r>
            <a:r>
              <a:rPr sz="1200" spc="-135" dirty="0">
                <a:latin typeface="Tahoma"/>
                <a:cs typeface="Tahoma"/>
              </a:rPr>
              <a:t> </a:t>
            </a:r>
            <a:r>
              <a:rPr sz="1200" dirty="0">
                <a:latin typeface="Tahoma"/>
                <a:cs typeface="Tahoma"/>
              </a:rPr>
              <a:t>ABDUL</a:t>
            </a:r>
            <a:r>
              <a:rPr sz="1200" spc="-20" dirty="0">
                <a:latin typeface="Tahoma"/>
                <a:cs typeface="Tahoma"/>
              </a:rPr>
              <a:t>L</a:t>
            </a:r>
            <a:r>
              <a:rPr sz="1200" dirty="0">
                <a:latin typeface="Tahoma"/>
                <a:cs typeface="Tahoma"/>
              </a:rPr>
              <a:t>AH</a:t>
            </a:r>
            <a:endParaRPr sz="1200">
              <a:latin typeface="Tahoma"/>
              <a:cs typeface="Tahoma"/>
            </a:endParaRPr>
          </a:p>
          <a:p>
            <a:pPr marL="12700" marR="788035">
              <a:lnSpc>
                <a:spcPct val="100000"/>
              </a:lnSpc>
            </a:pPr>
            <a:r>
              <a:rPr sz="1200" dirty="0">
                <a:latin typeface="Tahoma"/>
                <a:cs typeface="Tahoma"/>
              </a:rPr>
              <a:t>KG</a:t>
            </a:r>
            <a:r>
              <a:rPr sz="1200" spc="-15" dirty="0">
                <a:latin typeface="Tahoma"/>
                <a:cs typeface="Tahoma"/>
              </a:rPr>
              <a:t> </a:t>
            </a:r>
            <a:r>
              <a:rPr sz="1200" dirty="0">
                <a:latin typeface="Tahoma"/>
                <a:cs typeface="Tahoma"/>
              </a:rPr>
              <a:t>HU</a:t>
            </a:r>
            <a:r>
              <a:rPr sz="1200" spc="5" dirty="0">
                <a:latin typeface="Tahoma"/>
                <a:cs typeface="Tahoma"/>
              </a:rPr>
              <a:t>J</a:t>
            </a:r>
            <a:r>
              <a:rPr sz="1200" dirty="0">
                <a:latin typeface="Tahoma"/>
                <a:cs typeface="Tahoma"/>
              </a:rPr>
              <a:t>UNG</a:t>
            </a:r>
            <a:r>
              <a:rPr sz="1200" spc="-110" dirty="0">
                <a:latin typeface="Tahoma"/>
                <a:cs typeface="Tahoma"/>
              </a:rPr>
              <a:t> </a:t>
            </a:r>
            <a:r>
              <a:rPr sz="1200" spc="-95" dirty="0">
                <a:latin typeface="Tahoma"/>
                <a:cs typeface="Tahoma"/>
              </a:rPr>
              <a:t>T</a:t>
            </a:r>
            <a:r>
              <a:rPr sz="1200" spc="-15" dirty="0">
                <a:latin typeface="Tahoma"/>
                <a:cs typeface="Tahoma"/>
              </a:rPr>
              <a:t>AMBAK</a:t>
            </a:r>
            <a:r>
              <a:rPr sz="1200" dirty="0">
                <a:latin typeface="Tahoma"/>
                <a:cs typeface="Tahoma"/>
              </a:rPr>
              <a:t>,  84700 </a:t>
            </a:r>
            <a:r>
              <a:rPr sz="1200" spc="-5" dirty="0">
                <a:latin typeface="Tahoma"/>
                <a:cs typeface="Tahoma"/>
              </a:rPr>
              <a:t>GRISEK, </a:t>
            </a:r>
            <a:r>
              <a:rPr sz="1200" dirty="0">
                <a:latin typeface="Tahoma"/>
                <a:cs typeface="Tahoma"/>
              </a:rPr>
              <a:t> </a:t>
            </a:r>
            <a:r>
              <a:rPr sz="1200" spc="-90" dirty="0">
                <a:latin typeface="Tahoma"/>
                <a:cs typeface="Tahoma"/>
              </a:rPr>
              <a:t>T</a:t>
            </a:r>
            <a:r>
              <a:rPr sz="1200" spc="-15" dirty="0">
                <a:latin typeface="Tahoma"/>
                <a:cs typeface="Tahoma"/>
              </a:rPr>
              <a:t>A</a:t>
            </a:r>
            <a:r>
              <a:rPr sz="1200" spc="-10" dirty="0">
                <a:latin typeface="Tahoma"/>
                <a:cs typeface="Tahoma"/>
              </a:rPr>
              <a:t>NGK</a:t>
            </a:r>
            <a:r>
              <a:rPr sz="1200" spc="-15" dirty="0">
                <a:latin typeface="Tahoma"/>
                <a:cs typeface="Tahoma"/>
              </a:rPr>
              <a:t>A</a:t>
            </a:r>
            <a:r>
              <a:rPr sz="1200" spc="-10" dirty="0">
                <a:latin typeface="Tahoma"/>
                <a:cs typeface="Tahoma"/>
              </a:rPr>
              <a:t>K</a:t>
            </a:r>
            <a:r>
              <a:rPr sz="1200" dirty="0">
                <a:latin typeface="Tahoma"/>
                <a:cs typeface="Tahoma"/>
              </a:rPr>
              <a:t>,</a:t>
            </a:r>
            <a:r>
              <a:rPr sz="1200" spc="-190" dirty="0">
                <a:latin typeface="Tahoma"/>
                <a:cs typeface="Tahoma"/>
              </a:rPr>
              <a:t> </a:t>
            </a:r>
            <a:r>
              <a:rPr sz="1200" dirty="0">
                <a:latin typeface="Tahoma"/>
                <a:cs typeface="Tahoma"/>
              </a:rPr>
              <a:t>J</a:t>
            </a:r>
            <a:r>
              <a:rPr sz="1200" spc="5" dirty="0">
                <a:latin typeface="Tahoma"/>
                <a:cs typeface="Tahoma"/>
              </a:rPr>
              <a:t>O</a:t>
            </a:r>
            <a:r>
              <a:rPr sz="1200" dirty="0">
                <a:latin typeface="Tahoma"/>
                <a:cs typeface="Tahoma"/>
              </a:rPr>
              <a:t>HOR</a:t>
            </a:r>
            <a:r>
              <a:rPr sz="1200" dirty="0">
                <a:solidFill>
                  <a:srgbClr val="F3F3F3"/>
                </a:solidFill>
                <a:latin typeface="Tahoma"/>
                <a:cs typeface="Tahoma"/>
              </a:rPr>
              <a:t>.</a:t>
            </a:r>
            <a:endParaRPr sz="1200">
              <a:latin typeface="Tahoma"/>
              <a:cs typeface="Tahoma"/>
            </a:endParaRPr>
          </a:p>
          <a:p>
            <a:pPr marL="12700">
              <a:lnSpc>
                <a:spcPts val="1440"/>
              </a:lnSpc>
            </a:pPr>
            <a:r>
              <a:rPr sz="1200" dirty="0">
                <a:latin typeface="Tahoma"/>
                <a:cs typeface="Tahoma"/>
              </a:rPr>
              <a:t>01</a:t>
            </a:r>
            <a:r>
              <a:rPr sz="1200" spc="-10" dirty="0">
                <a:latin typeface="Tahoma"/>
                <a:cs typeface="Tahoma"/>
              </a:rPr>
              <a:t>7</a:t>
            </a:r>
            <a:r>
              <a:rPr sz="1200" spc="-5" dirty="0">
                <a:latin typeface="Tahoma"/>
                <a:cs typeface="Tahoma"/>
              </a:rPr>
              <a:t>-</a:t>
            </a:r>
            <a:r>
              <a:rPr sz="1200" spc="-10" dirty="0">
                <a:latin typeface="Tahoma"/>
                <a:cs typeface="Tahoma"/>
              </a:rPr>
              <a:t>68</a:t>
            </a:r>
            <a:r>
              <a:rPr sz="1200" dirty="0">
                <a:latin typeface="Tahoma"/>
                <a:cs typeface="Tahoma"/>
              </a:rPr>
              <a:t>6</a:t>
            </a:r>
            <a:r>
              <a:rPr sz="1200" spc="-215" dirty="0">
                <a:latin typeface="Tahoma"/>
                <a:cs typeface="Tahoma"/>
              </a:rPr>
              <a:t> </a:t>
            </a:r>
            <a:r>
              <a:rPr sz="1200" dirty="0">
                <a:latin typeface="Tahoma"/>
                <a:cs typeface="Tahoma"/>
              </a:rPr>
              <a:t>6001</a:t>
            </a:r>
            <a:endParaRPr sz="1200">
              <a:latin typeface="Tahoma"/>
              <a:cs typeface="Tahoma"/>
            </a:endParaRPr>
          </a:p>
        </p:txBody>
      </p:sp>
      <p:pic>
        <p:nvPicPr>
          <p:cNvPr id="6" name="object 6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6324600" y="964056"/>
            <a:ext cx="1500378" cy="1933194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633476" y="246329"/>
            <a:ext cx="2326640" cy="3003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10" dirty="0"/>
              <a:t>Z</a:t>
            </a:r>
            <a:r>
              <a:rPr sz="1800" dirty="0"/>
              <a:t>ON</a:t>
            </a:r>
            <a:r>
              <a:rPr sz="1800" spc="-20" dirty="0"/>
              <a:t> </a:t>
            </a:r>
            <a:r>
              <a:rPr sz="1800" dirty="0"/>
              <a:t>22</a:t>
            </a:r>
            <a:r>
              <a:rPr sz="1800" spc="-10" dirty="0"/>
              <a:t> </a:t>
            </a:r>
            <a:r>
              <a:rPr sz="1800" dirty="0"/>
              <a:t>:</a:t>
            </a:r>
            <a:r>
              <a:rPr sz="1800" spc="-5" dirty="0"/>
              <a:t> GR</a:t>
            </a:r>
            <a:r>
              <a:rPr sz="1800" dirty="0"/>
              <a:t>I</a:t>
            </a:r>
            <a:r>
              <a:rPr sz="1800" spc="-5" dirty="0"/>
              <a:t>SE</a:t>
            </a:r>
            <a:r>
              <a:rPr sz="1800" dirty="0"/>
              <a:t>K</a:t>
            </a:r>
            <a:r>
              <a:rPr sz="1800" spc="-225" dirty="0"/>
              <a:t> </a:t>
            </a:r>
            <a:r>
              <a:rPr sz="1800" dirty="0"/>
              <a:t>A2</a:t>
            </a:r>
            <a:endParaRPr sz="1800"/>
          </a:p>
        </p:txBody>
      </p:sp>
      <p:sp>
        <p:nvSpPr>
          <p:cNvPr id="3" name="object 3"/>
          <p:cNvSpPr txBox="1"/>
          <p:nvPr/>
        </p:nvSpPr>
        <p:spPr>
          <a:xfrm>
            <a:off x="600252" y="802894"/>
            <a:ext cx="1814830" cy="11233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41300" indent="-228600">
              <a:lnSpc>
                <a:spcPct val="100000"/>
              </a:lnSpc>
              <a:spcBef>
                <a:spcPts val="100"/>
              </a:spcBef>
              <a:buClr>
                <a:srgbClr val="000000"/>
              </a:buClr>
              <a:buAutoNum type="arabicPeriod"/>
              <a:tabLst>
                <a:tab pos="241300" algn="l"/>
              </a:tabLst>
            </a:pPr>
            <a:r>
              <a:rPr sz="1200" spc="-40" dirty="0">
                <a:solidFill>
                  <a:srgbClr val="171717"/>
                </a:solidFill>
                <a:latin typeface="Tahoma"/>
                <a:cs typeface="Tahoma"/>
              </a:rPr>
              <a:t>TAMAN WIJAYA</a:t>
            </a:r>
            <a:endParaRPr sz="1200">
              <a:latin typeface="Tahoma"/>
              <a:cs typeface="Tahoma"/>
            </a:endParaRPr>
          </a:p>
          <a:p>
            <a:pPr marL="241300" indent="-228600">
              <a:lnSpc>
                <a:spcPct val="100000"/>
              </a:lnSpc>
              <a:buClr>
                <a:srgbClr val="000000"/>
              </a:buClr>
              <a:buAutoNum type="arabicPeriod"/>
              <a:tabLst>
                <a:tab pos="241300" algn="l"/>
              </a:tabLst>
            </a:pPr>
            <a:r>
              <a:rPr sz="1200" spc="-105" dirty="0">
                <a:solidFill>
                  <a:srgbClr val="171717"/>
                </a:solidFill>
                <a:latin typeface="Tahoma"/>
                <a:cs typeface="Tahoma"/>
              </a:rPr>
              <a:t>T</a:t>
            </a:r>
            <a:r>
              <a:rPr sz="1200" spc="-25" dirty="0">
                <a:solidFill>
                  <a:srgbClr val="171717"/>
                </a:solidFill>
                <a:latin typeface="Tahoma"/>
                <a:cs typeface="Tahoma"/>
              </a:rPr>
              <a:t>AMA</a:t>
            </a:r>
            <a:r>
              <a:rPr sz="1200" dirty="0">
                <a:solidFill>
                  <a:srgbClr val="171717"/>
                </a:solidFill>
                <a:latin typeface="Tahoma"/>
                <a:cs typeface="Tahoma"/>
              </a:rPr>
              <a:t>N</a:t>
            </a:r>
            <a:r>
              <a:rPr sz="1200" spc="-5" dirty="0">
                <a:solidFill>
                  <a:srgbClr val="171717"/>
                </a:solidFill>
                <a:latin typeface="Tahoma"/>
                <a:cs typeface="Tahoma"/>
              </a:rPr>
              <a:t> </a:t>
            </a:r>
            <a:r>
              <a:rPr sz="1200" dirty="0">
                <a:solidFill>
                  <a:srgbClr val="171717"/>
                </a:solidFill>
                <a:latin typeface="Tahoma"/>
                <a:cs typeface="Tahoma"/>
              </a:rPr>
              <a:t>SUR</a:t>
            </a:r>
            <a:r>
              <a:rPr sz="1200" spc="-5" dirty="0">
                <a:solidFill>
                  <a:srgbClr val="171717"/>
                </a:solidFill>
                <a:latin typeface="Tahoma"/>
                <a:cs typeface="Tahoma"/>
              </a:rPr>
              <a:t>I</a:t>
            </a:r>
            <a:r>
              <a:rPr sz="1200" dirty="0">
                <a:solidFill>
                  <a:srgbClr val="171717"/>
                </a:solidFill>
                <a:latin typeface="Tahoma"/>
                <a:cs typeface="Tahoma"/>
              </a:rPr>
              <a:t>A</a:t>
            </a:r>
            <a:r>
              <a:rPr sz="1200" spc="-75" dirty="0">
                <a:solidFill>
                  <a:srgbClr val="171717"/>
                </a:solidFill>
                <a:latin typeface="Tahoma"/>
                <a:cs typeface="Tahoma"/>
              </a:rPr>
              <a:t> </a:t>
            </a:r>
            <a:r>
              <a:rPr sz="1200" spc="-5" dirty="0">
                <a:solidFill>
                  <a:srgbClr val="171717"/>
                </a:solidFill>
                <a:latin typeface="Tahoma"/>
                <a:cs typeface="Tahoma"/>
              </a:rPr>
              <a:t>INDAH</a:t>
            </a:r>
            <a:endParaRPr sz="1200">
              <a:latin typeface="Tahoma"/>
              <a:cs typeface="Tahoma"/>
            </a:endParaRPr>
          </a:p>
          <a:p>
            <a:pPr marL="241300" indent="-228600">
              <a:lnSpc>
                <a:spcPct val="100000"/>
              </a:lnSpc>
              <a:buClr>
                <a:srgbClr val="000000"/>
              </a:buClr>
              <a:buAutoNum type="arabicPeriod"/>
              <a:tabLst>
                <a:tab pos="241300" algn="l"/>
              </a:tabLst>
            </a:pPr>
            <a:r>
              <a:rPr sz="1200" spc="-105" dirty="0">
                <a:solidFill>
                  <a:srgbClr val="171717"/>
                </a:solidFill>
                <a:latin typeface="Tahoma"/>
                <a:cs typeface="Tahoma"/>
              </a:rPr>
              <a:t>T</a:t>
            </a:r>
            <a:r>
              <a:rPr sz="1200" spc="-25" dirty="0">
                <a:solidFill>
                  <a:srgbClr val="171717"/>
                </a:solidFill>
                <a:latin typeface="Tahoma"/>
                <a:cs typeface="Tahoma"/>
              </a:rPr>
              <a:t>AMA</a:t>
            </a:r>
            <a:r>
              <a:rPr sz="1200" dirty="0">
                <a:solidFill>
                  <a:srgbClr val="171717"/>
                </a:solidFill>
                <a:latin typeface="Tahoma"/>
                <a:cs typeface="Tahoma"/>
              </a:rPr>
              <a:t>N</a:t>
            </a:r>
            <a:r>
              <a:rPr sz="1200" spc="-5" dirty="0">
                <a:solidFill>
                  <a:srgbClr val="171717"/>
                </a:solidFill>
                <a:latin typeface="Tahoma"/>
                <a:cs typeface="Tahoma"/>
              </a:rPr>
              <a:t> </a:t>
            </a:r>
            <a:r>
              <a:rPr sz="1200" dirty="0">
                <a:solidFill>
                  <a:srgbClr val="171717"/>
                </a:solidFill>
                <a:latin typeface="Tahoma"/>
                <a:cs typeface="Tahoma"/>
              </a:rPr>
              <a:t>SUR</a:t>
            </a:r>
            <a:r>
              <a:rPr sz="1200" spc="-5" dirty="0">
                <a:solidFill>
                  <a:srgbClr val="171717"/>
                </a:solidFill>
                <a:latin typeface="Tahoma"/>
                <a:cs typeface="Tahoma"/>
              </a:rPr>
              <a:t>I</a:t>
            </a:r>
            <a:r>
              <a:rPr sz="1200" dirty="0">
                <a:solidFill>
                  <a:srgbClr val="171717"/>
                </a:solidFill>
                <a:latin typeface="Tahoma"/>
                <a:cs typeface="Tahoma"/>
              </a:rPr>
              <a:t>A</a:t>
            </a:r>
            <a:r>
              <a:rPr sz="1200" spc="-30" dirty="0">
                <a:solidFill>
                  <a:srgbClr val="171717"/>
                </a:solidFill>
                <a:latin typeface="Tahoma"/>
                <a:cs typeface="Tahoma"/>
              </a:rPr>
              <a:t> </a:t>
            </a:r>
            <a:r>
              <a:rPr sz="1200" spc="-5" dirty="0">
                <a:solidFill>
                  <a:srgbClr val="171717"/>
                </a:solidFill>
                <a:latin typeface="Tahoma"/>
                <a:cs typeface="Tahoma"/>
              </a:rPr>
              <a:t>INDA</a:t>
            </a:r>
            <a:r>
              <a:rPr sz="1200" dirty="0">
                <a:solidFill>
                  <a:srgbClr val="171717"/>
                </a:solidFill>
                <a:latin typeface="Tahoma"/>
                <a:cs typeface="Tahoma"/>
              </a:rPr>
              <a:t>H</a:t>
            </a:r>
            <a:r>
              <a:rPr sz="1200" spc="-125" dirty="0">
                <a:solidFill>
                  <a:srgbClr val="171717"/>
                </a:solidFill>
                <a:latin typeface="Tahoma"/>
                <a:cs typeface="Tahoma"/>
              </a:rPr>
              <a:t> </a:t>
            </a:r>
            <a:r>
              <a:rPr sz="1200" dirty="0">
                <a:solidFill>
                  <a:srgbClr val="171717"/>
                </a:solidFill>
                <a:latin typeface="Tahoma"/>
                <a:cs typeface="Tahoma"/>
              </a:rPr>
              <a:t>2</a:t>
            </a:r>
            <a:endParaRPr sz="1200">
              <a:latin typeface="Tahoma"/>
              <a:cs typeface="Tahoma"/>
            </a:endParaRPr>
          </a:p>
          <a:p>
            <a:pPr marL="241300" indent="-228600">
              <a:lnSpc>
                <a:spcPct val="100000"/>
              </a:lnSpc>
              <a:buClr>
                <a:srgbClr val="000000"/>
              </a:buClr>
              <a:buAutoNum type="arabicPeriod"/>
              <a:tabLst>
                <a:tab pos="241300" algn="l"/>
              </a:tabLst>
            </a:pPr>
            <a:r>
              <a:rPr sz="1200" spc="-40" dirty="0">
                <a:solidFill>
                  <a:srgbClr val="171717"/>
                </a:solidFill>
                <a:latin typeface="Tahoma"/>
                <a:cs typeface="Tahoma"/>
              </a:rPr>
              <a:t>TAMAN</a:t>
            </a:r>
            <a:r>
              <a:rPr sz="1200" spc="-30" dirty="0">
                <a:solidFill>
                  <a:srgbClr val="171717"/>
                </a:solidFill>
                <a:latin typeface="Tahoma"/>
                <a:cs typeface="Tahoma"/>
              </a:rPr>
              <a:t> </a:t>
            </a:r>
            <a:r>
              <a:rPr sz="1200" spc="-5" dirty="0">
                <a:solidFill>
                  <a:srgbClr val="171717"/>
                </a:solidFill>
                <a:latin typeface="Tahoma"/>
                <a:cs typeface="Tahoma"/>
              </a:rPr>
              <a:t>SRI</a:t>
            </a:r>
            <a:r>
              <a:rPr sz="1200" spc="-80" dirty="0">
                <a:solidFill>
                  <a:srgbClr val="171717"/>
                </a:solidFill>
                <a:latin typeface="Tahoma"/>
                <a:cs typeface="Tahoma"/>
              </a:rPr>
              <a:t> </a:t>
            </a:r>
            <a:r>
              <a:rPr sz="1200" spc="-5" dirty="0">
                <a:solidFill>
                  <a:srgbClr val="171717"/>
                </a:solidFill>
                <a:latin typeface="Tahoma"/>
                <a:cs typeface="Tahoma"/>
              </a:rPr>
              <a:t>GRISEK</a:t>
            </a:r>
            <a:endParaRPr sz="1200">
              <a:latin typeface="Tahoma"/>
              <a:cs typeface="Tahoma"/>
            </a:endParaRPr>
          </a:p>
          <a:p>
            <a:pPr marL="241300" indent="-228600">
              <a:lnSpc>
                <a:spcPct val="100000"/>
              </a:lnSpc>
              <a:buClr>
                <a:srgbClr val="000000"/>
              </a:buClr>
              <a:buAutoNum type="arabicPeriod"/>
              <a:tabLst>
                <a:tab pos="241300" algn="l"/>
              </a:tabLst>
            </a:pPr>
            <a:r>
              <a:rPr sz="1200" spc="-105" dirty="0">
                <a:solidFill>
                  <a:srgbClr val="171717"/>
                </a:solidFill>
                <a:latin typeface="Tahoma"/>
                <a:cs typeface="Tahoma"/>
              </a:rPr>
              <a:t>T</a:t>
            </a:r>
            <a:r>
              <a:rPr sz="1200" spc="-25" dirty="0">
                <a:solidFill>
                  <a:srgbClr val="171717"/>
                </a:solidFill>
                <a:latin typeface="Tahoma"/>
                <a:cs typeface="Tahoma"/>
              </a:rPr>
              <a:t>AMA</a:t>
            </a:r>
            <a:r>
              <a:rPr sz="1200" dirty="0">
                <a:solidFill>
                  <a:srgbClr val="171717"/>
                </a:solidFill>
                <a:latin typeface="Tahoma"/>
                <a:cs typeface="Tahoma"/>
              </a:rPr>
              <a:t>N</a:t>
            </a:r>
            <a:r>
              <a:rPr sz="1200" spc="-5" dirty="0">
                <a:solidFill>
                  <a:srgbClr val="171717"/>
                </a:solidFill>
                <a:latin typeface="Tahoma"/>
                <a:cs typeface="Tahoma"/>
              </a:rPr>
              <a:t> </a:t>
            </a:r>
            <a:r>
              <a:rPr sz="1200" spc="-30" dirty="0">
                <a:solidFill>
                  <a:srgbClr val="171717"/>
                </a:solidFill>
                <a:latin typeface="Tahoma"/>
                <a:cs typeface="Tahoma"/>
              </a:rPr>
              <a:t>WI</a:t>
            </a:r>
            <a:r>
              <a:rPr sz="1200" spc="-20" dirty="0">
                <a:solidFill>
                  <a:srgbClr val="171717"/>
                </a:solidFill>
                <a:latin typeface="Tahoma"/>
                <a:cs typeface="Tahoma"/>
              </a:rPr>
              <a:t>J</a:t>
            </a:r>
            <a:r>
              <a:rPr sz="1200" spc="-75" dirty="0">
                <a:solidFill>
                  <a:srgbClr val="171717"/>
                </a:solidFill>
                <a:latin typeface="Tahoma"/>
                <a:cs typeface="Tahoma"/>
              </a:rPr>
              <a:t>A</a:t>
            </a:r>
            <a:r>
              <a:rPr sz="1200" spc="-70" dirty="0">
                <a:solidFill>
                  <a:srgbClr val="171717"/>
                </a:solidFill>
                <a:latin typeface="Tahoma"/>
                <a:cs typeface="Tahoma"/>
              </a:rPr>
              <a:t>Y</a:t>
            </a:r>
            <a:r>
              <a:rPr sz="1200" dirty="0">
                <a:solidFill>
                  <a:srgbClr val="171717"/>
                </a:solidFill>
                <a:latin typeface="Tahoma"/>
                <a:cs typeface="Tahoma"/>
              </a:rPr>
              <a:t>A</a:t>
            </a:r>
            <a:r>
              <a:rPr sz="1200" spc="-65" dirty="0">
                <a:solidFill>
                  <a:srgbClr val="171717"/>
                </a:solidFill>
                <a:latin typeface="Tahoma"/>
                <a:cs typeface="Tahoma"/>
              </a:rPr>
              <a:t> </a:t>
            </a:r>
            <a:r>
              <a:rPr sz="1200" dirty="0">
                <a:solidFill>
                  <a:srgbClr val="171717"/>
                </a:solidFill>
                <a:latin typeface="Tahoma"/>
                <a:cs typeface="Tahoma"/>
              </a:rPr>
              <a:t>2</a:t>
            </a:r>
            <a:endParaRPr sz="1200">
              <a:latin typeface="Tahoma"/>
              <a:cs typeface="Tahoma"/>
            </a:endParaRPr>
          </a:p>
          <a:p>
            <a:pPr marL="241300" indent="-228600">
              <a:lnSpc>
                <a:spcPct val="100000"/>
              </a:lnSpc>
              <a:buClr>
                <a:srgbClr val="000000"/>
              </a:buClr>
              <a:buAutoNum type="arabicPeriod"/>
              <a:tabLst>
                <a:tab pos="241300" algn="l"/>
              </a:tabLst>
            </a:pPr>
            <a:r>
              <a:rPr sz="1200" spc="-105" dirty="0">
                <a:solidFill>
                  <a:srgbClr val="171717"/>
                </a:solidFill>
                <a:latin typeface="Tahoma"/>
                <a:cs typeface="Tahoma"/>
              </a:rPr>
              <a:t>T</a:t>
            </a:r>
            <a:r>
              <a:rPr sz="1200" spc="-25" dirty="0">
                <a:solidFill>
                  <a:srgbClr val="171717"/>
                </a:solidFill>
                <a:latin typeface="Tahoma"/>
                <a:cs typeface="Tahoma"/>
              </a:rPr>
              <a:t>AMA</a:t>
            </a:r>
            <a:r>
              <a:rPr sz="1200" dirty="0">
                <a:solidFill>
                  <a:srgbClr val="171717"/>
                </a:solidFill>
                <a:latin typeface="Tahoma"/>
                <a:cs typeface="Tahoma"/>
              </a:rPr>
              <a:t>N</a:t>
            </a:r>
            <a:r>
              <a:rPr sz="1200" spc="-40" dirty="0">
                <a:solidFill>
                  <a:srgbClr val="171717"/>
                </a:solidFill>
                <a:latin typeface="Tahoma"/>
                <a:cs typeface="Tahoma"/>
              </a:rPr>
              <a:t> </a:t>
            </a:r>
            <a:r>
              <a:rPr sz="1200" dirty="0">
                <a:solidFill>
                  <a:srgbClr val="171717"/>
                </a:solidFill>
                <a:latin typeface="Tahoma"/>
                <a:cs typeface="Tahoma"/>
              </a:rPr>
              <a:t>HARMONI</a:t>
            </a:r>
            <a:endParaRPr sz="1200">
              <a:latin typeface="Tahoma"/>
              <a:cs typeface="Tahoma"/>
            </a:endParaRPr>
          </a:p>
        </p:txBody>
      </p:sp>
      <p:pic>
        <p:nvPicPr>
          <p:cNvPr id="5" name="object 5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8293607" y="134112"/>
            <a:ext cx="731520" cy="516636"/>
          </a:xfrm>
          <a:prstGeom prst="rect">
            <a:avLst/>
          </a:prstGeom>
        </p:spPr>
      </p:pic>
      <p:sp>
        <p:nvSpPr>
          <p:cNvPr id="7" name="object 5"/>
          <p:cNvSpPr txBox="1"/>
          <p:nvPr/>
        </p:nvSpPr>
        <p:spPr>
          <a:xfrm>
            <a:off x="6096000" y="3105150"/>
            <a:ext cx="2785745" cy="76431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lang="en-US" sz="1200" spc="-5" dirty="0">
                <a:latin typeface="Tahoma"/>
                <a:cs typeface="Tahoma"/>
              </a:rPr>
              <a:t>EN RAHMAT BIN AHMAD</a:t>
            </a:r>
          </a:p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lang="en-US" sz="1200" spc="-5" dirty="0">
                <a:latin typeface="Tahoma"/>
                <a:cs typeface="Tahoma"/>
              </a:rPr>
              <a:t>KG TIONG BARU, GERSIK</a:t>
            </a:r>
            <a:endParaRPr sz="1200" dirty="0">
              <a:latin typeface="Tahoma"/>
              <a:cs typeface="Tahoma"/>
            </a:endParaRPr>
          </a:p>
          <a:p>
            <a:pPr marL="12700">
              <a:lnSpc>
                <a:spcPct val="100000"/>
              </a:lnSpc>
            </a:pPr>
            <a:r>
              <a:rPr sz="1200" dirty="0">
                <a:latin typeface="Tahoma"/>
                <a:cs typeface="Tahoma"/>
              </a:rPr>
              <a:t>84</a:t>
            </a:r>
            <a:r>
              <a:rPr lang="en-US" sz="1200" dirty="0">
                <a:latin typeface="Tahoma"/>
                <a:cs typeface="Tahoma"/>
              </a:rPr>
              <a:t>7</a:t>
            </a:r>
            <a:r>
              <a:rPr sz="1200" dirty="0">
                <a:latin typeface="Tahoma"/>
                <a:cs typeface="Tahoma"/>
              </a:rPr>
              <a:t>00</a:t>
            </a:r>
            <a:r>
              <a:rPr sz="1200" spc="-45" dirty="0">
                <a:latin typeface="Tahoma"/>
                <a:cs typeface="Tahoma"/>
              </a:rPr>
              <a:t> </a:t>
            </a:r>
            <a:r>
              <a:rPr sz="1200" spc="-90" dirty="0">
                <a:latin typeface="Tahoma"/>
                <a:cs typeface="Tahoma"/>
              </a:rPr>
              <a:t>T</a:t>
            </a:r>
            <a:r>
              <a:rPr sz="1200" spc="-15" dirty="0">
                <a:latin typeface="Tahoma"/>
                <a:cs typeface="Tahoma"/>
              </a:rPr>
              <a:t>A</a:t>
            </a:r>
            <a:r>
              <a:rPr sz="1200" spc="-10" dirty="0">
                <a:latin typeface="Tahoma"/>
                <a:cs typeface="Tahoma"/>
              </a:rPr>
              <a:t>NGK</a:t>
            </a:r>
            <a:r>
              <a:rPr sz="1200" spc="-15" dirty="0">
                <a:latin typeface="Tahoma"/>
                <a:cs typeface="Tahoma"/>
              </a:rPr>
              <a:t>A</a:t>
            </a:r>
            <a:r>
              <a:rPr sz="1200" spc="-10" dirty="0">
                <a:latin typeface="Tahoma"/>
                <a:cs typeface="Tahoma"/>
              </a:rPr>
              <a:t>K</a:t>
            </a:r>
            <a:r>
              <a:rPr sz="1200" dirty="0">
                <a:latin typeface="Tahoma"/>
                <a:cs typeface="Tahoma"/>
              </a:rPr>
              <a:t>,</a:t>
            </a:r>
            <a:r>
              <a:rPr sz="1200" spc="-185" dirty="0">
                <a:latin typeface="Tahoma"/>
                <a:cs typeface="Tahoma"/>
              </a:rPr>
              <a:t> </a:t>
            </a:r>
            <a:r>
              <a:rPr sz="1200" dirty="0">
                <a:latin typeface="Tahoma"/>
                <a:cs typeface="Tahoma"/>
              </a:rPr>
              <a:t>J</a:t>
            </a:r>
            <a:r>
              <a:rPr sz="1200" spc="5" dirty="0">
                <a:latin typeface="Tahoma"/>
                <a:cs typeface="Tahoma"/>
              </a:rPr>
              <a:t>O</a:t>
            </a:r>
            <a:r>
              <a:rPr sz="1200" dirty="0">
                <a:latin typeface="Tahoma"/>
                <a:cs typeface="Tahoma"/>
              </a:rPr>
              <a:t>HOR</a:t>
            </a:r>
          </a:p>
          <a:p>
            <a:pPr marL="12700">
              <a:lnSpc>
                <a:spcPct val="100000"/>
              </a:lnSpc>
            </a:pPr>
            <a:r>
              <a:rPr lang="en-US" sz="1200" spc="-15" dirty="0">
                <a:latin typeface="Tahoma"/>
                <a:cs typeface="Tahoma"/>
              </a:rPr>
              <a:t>019-6677224</a:t>
            </a:r>
            <a:endParaRPr sz="1200" dirty="0">
              <a:latin typeface="Tahoma"/>
              <a:cs typeface="Tahoma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EF6FB57-1054-5613-A0FB-56339860729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8400" y="1174242"/>
            <a:ext cx="1295400" cy="1728216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37794" y="225678"/>
            <a:ext cx="278193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5" dirty="0"/>
              <a:t>Z</a:t>
            </a:r>
            <a:r>
              <a:rPr sz="1800" dirty="0"/>
              <a:t>ON</a:t>
            </a:r>
            <a:r>
              <a:rPr sz="1800" spc="-15" dirty="0"/>
              <a:t> </a:t>
            </a:r>
            <a:r>
              <a:rPr sz="1800" dirty="0"/>
              <a:t>23</a:t>
            </a:r>
            <a:r>
              <a:rPr sz="1800" spc="-5" dirty="0"/>
              <a:t> </a:t>
            </a:r>
            <a:r>
              <a:rPr sz="1800" dirty="0"/>
              <a:t>:</a:t>
            </a:r>
            <a:r>
              <a:rPr sz="1800" spc="-5" dirty="0"/>
              <a:t> KUN</a:t>
            </a:r>
            <a:r>
              <a:rPr sz="1800" dirty="0"/>
              <a:t>DANG</a:t>
            </a:r>
            <a:r>
              <a:rPr sz="1800" spc="-225" dirty="0"/>
              <a:t> </a:t>
            </a:r>
            <a:r>
              <a:rPr sz="1800" dirty="0"/>
              <a:t>ULU</a:t>
            </a:r>
            <a:endParaRPr sz="1800"/>
          </a:p>
        </p:txBody>
      </p:sp>
      <p:sp>
        <p:nvSpPr>
          <p:cNvPr id="3" name="object 3"/>
          <p:cNvSpPr txBox="1"/>
          <p:nvPr/>
        </p:nvSpPr>
        <p:spPr>
          <a:xfrm>
            <a:off x="600252" y="802894"/>
            <a:ext cx="2142948" cy="129009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41300" indent="-228600">
              <a:lnSpc>
                <a:spcPct val="100000"/>
              </a:lnSpc>
              <a:spcBef>
                <a:spcPts val="100"/>
              </a:spcBef>
              <a:buClr>
                <a:srgbClr val="000000"/>
              </a:buClr>
              <a:buAutoNum type="arabicPeriod"/>
              <a:tabLst>
                <a:tab pos="241300" algn="l"/>
              </a:tabLst>
            </a:pPr>
            <a:r>
              <a:rPr sz="1200" spc="-5" dirty="0">
                <a:solidFill>
                  <a:srgbClr val="171717"/>
                </a:solidFill>
                <a:latin typeface="Tahoma"/>
                <a:cs typeface="Tahoma"/>
              </a:rPr>
              <a:t>PEKA</a:t>
            </a:r>
            <a:r>
              <a:rPr sz="1200" dirty="0">
                <a:solidFill>
                  <a:srgbClr val="171717"/>
                </a:solidFill>
                <a:latin typeface="Tahoma"/>
                <a:cs typeface="Tahoma"/>
              </a:rPr>
              <a:t>N</a:t>
            </a:r>
            <a:r>
              <a:rPr sz="1200" spc="-25" dirty="0">
                <a:solidFill>
                  <a:srgbClr val="171717"/>
                </a:solidFill>
                <a:latin typeface="Tahoma"/>
                <a:cs typeface="Tahoma"/>
              </a:rPr>
              <a:t> </a:t>
            </a:r>
            <a:r>
              <a:rPr sz="1200" dirty="0">
                <a:solidFill>
                  <a:srgbClr val="171717"/>
                </a:solidFill>
                <a:latin typeface="Tahoma"/>
                <a:cs typeface="Tahoma"/>
              </a:rPr>
              <a:t>K</a:t>
            </a:r>
            <a:r>
              <a:rPr sz="1200" spc="5" dirty="0">
                <a:solidFill>
                  <a:srgbClr val="171717"/>
                </a:solidFill>
                <a:latin typeface="Tahoma"/>
                <a:cs typeface="Tahoma"/>
              </a:rPr>
              <a:t>U</a:t>
            </a:r>
            <a:r>
              <a:rPr sz="1200" dirty="0">
                <a:solidFill>
                  <a:srgbClr val="171717"/>
                </a:solidFill>
                <a:latin typeface="Tahoma"/>
                <a:cs typeface="Tahoma"/>
              </a:rPr>
              <a:t>N</a:t>
            </a:r>
            <a:r>
              <a:rPr sz="1200" spc="-10" dirty="0">
                <a:solidFill>
                  <a:srgbClr val="171717"/>
                </a:solidFill>
                <a:latin typeface="Tahoma"/>
                <a:cs typeface="Tahoma"/>
              </a:rPr>
              <a:t>D</a:t>
            </a:r>
            <a:r>
              <a:rPr sz="1200" dirty="0">
                <a:solidFill>
                  <a:srgbClr val="171717"/>
                </a:solidFill>
                <a:latin typeface="Tahoma"/>
                <a:cs typeface="Tahoma"/>
              </a:rPr>
              <a:t>ANG</a:t>
            </a:r>
            <a:r>
              <a:rPr sz="1200" spc="-190" dirty="0">
                <a:solidFill>
                  <a:srgbClr val="171717"/>
                </a:solidFill>
                <a:latin typeface="Tahoma"/>
                <a:cs typeface="Tahoma"/>
              </a:rPr>
              <a:t> </a:t>
            </a:r>
            <a:r>
              <a:rPr sz="1200" dirty="0">
                <a:solidFill>
                  <a:srgbClr val="171717"/>
                </a:solidFill>
                <a:latin typeface="Tahoma"/>
                <a:cs typeface="Tahoma"/>
              </a:rPr>
              <a:t>ULU</a:t>
            </a:r>
            <a:endParaRPr sz="1200" dirty="0">
              <a:latin typeface="Tahoma"/>
              <a:cs typeface="Tahoma"/>
            </a:endParaRPr>
          </a:p>
          <a:p>
            <a:pPr marL="241300" indent="-228600">
              <a:lnSpc>
                <a:spcPct val="100000"/>
              </a:lnSpc>
              <a:buClr>
                <a:srgbClr val="000000"/>
              </a:buClr>
              <a:buAutoNum type="arabicPeriod"/>
              <a:tabLst>
                <a:tab pos="241300" algn="l"/>
              </a:tabLst>
            </a:pPr>
            <a:r>
              <a:rPr sz="1200" spc="-40" dirty="0">
                <a:solidFill>
                  <a:srgbClr val="171717"/>
                </a:solidFill>
                <a:latin typeface="Tahoma"/>
                <a:cs typeface="Tahoma"/>
              </a:rPr>
              <a:t>TAMAN </a:t>
            </a:r>
            <a:r>
              <a:rPr sz="1200" spc="-5" dirty="0">
                <a:solidFill>
                  <a:srgbClr val="171717"/>
                </a:solidFill>
                <a:latin typeface="Tahoma"/>
                <a:cs typeface="Tahoma"/>
              </a:rPr>
              <a:t>BAKRI</a:t>
            </a:r>
            <a:endParaRPr sz="1200" dirty="0">
              <a:latin typeface="Tahoma"/>
              <a:cs typeface="Tahoma"/>
            </a:endParaRPr>
          </a:p>
          <a:p>
            <a:pPr marL="241300" indent="-228600">
              <a:lnSpc>
                <a:spcPct val="100000"/>
              </a:lnSpc>
              <a:buClr>
                <a:srgbClr val="000000"/>
              </a:buClr>
              <a:buAutoNum type="arabicPeriod"/>
              <a:tabLst>
                <a:tab pos="241300" algn="l"/>
              </a:tabLst>
            </a:pPr>
            <a:r>
              <a:rPr sz="1200" spc="-105" dirty="0">
                <a:solidFill>
                  <a:srgbClr val="171717"/>
                </a:solidFill>
                <a:latin typeface="Tahoma"/>
                <a:cs typeface="Tahoma"/>
              </a:rPr>
              <a:t>T</a:t>
            </a:r>
            <a:r>
              <a:rPr sz="1200" spc="-25" dirty="0">
                <a:solidFill>
                  <a:srgbClr val="171717"/>
                </a:solidFill>
                <a:latin typeface="Tahoma"/>
                <a:cs typeface="Tahoma"/>
              </a:rPr>
              <a:t>AMA</a:t>
            </a:r>
            <a:r>
              <a:rPr sz="1200" dirty="0">
                <a:solidFill>
                  <a:srgbClr val="171717"/>
                </a:solidFill>
                <a:latin typeface="Tahoma"/>
                <a:cs typeface="Tahoma"/>
              </a:rPr>
              <a:t>N</a:t>
            </a:r>
            <a:r>
              <a:rPr sz="1200" spc="-5" dirty="0">
                <a:solidFill>
                  <a:srgbClr val="171717"/>
                </a:solidFill>
                <a:latin typeface="Tahoma"/>
                <a:cs typeface="Tahoma"/>
              </a:rPr>
              <a:t> </a:t>
            </a:r>
            <a:r>
              <a:rPr sz="1200" dirty="0">
                <a:solidFill>
                  <a:srgbClr val="171717"/>
                </a:solidFill>
                <a:latin typeface="Tahoma"/>
                <a:cs typeface="Tahoma"/>
              </a:rPr>
              <a:t>K</a:t>
            </a:r>
            <a:r>
              <a:rPr sz="1200" spc="5" dirty="0">
                <a:solidFill>
                  <a:srgbClr val="171717"/>
                </a:solidFill>
                <a:latin typeface="Tahoma"/>
                <a:cs typeface="Tahoma"/>
              </a:rPr>
              <a:t>U</a:t>
            </a:r>
            <a:r>
              <a:rPr sz="1200" dirty="0">
                <a:solidFill>
                  <a:srgbClr val="171717"/>
                </a:solidFill>
                <a:latin typeface="Tahoma"/>
                <a:cs typeface="Tahoma"/>
              </a:rPr>
              <a:t>N</a:t>
            </a:r>
            <a:r>
              <a:rPr sz="1200" spc="-10" dirty="0">
                <a:solidFill>
                  <a:srgbClr val="171717"/>
                </a:solidFill>
                <a:latin typeface="Tahoma"/>
                <a:cs typeface="Tahoma"/>
              </a:rPr>
              <a:t>D</a:t>
            </a:r>
            <a:r>
              <a:rPr sz="1200" dirty="0">
                <a:solidFill>
                  <a:srgbClr val="171717"/>
                </a:solidFill>
                <a:latin typeface="Tahoma"/>
                <a:cs typeface="Tahoma"/>
              </a:rPr>
              <a:t>A</a:t>
            </a:r>
            <a:r>
              <a:rPr sz="1200" spc="-10" dirty="0">
                <a:solidFill>
                  <a:srgbClr val="171717"/>
                </a:solidFill>
                <a:latin typeface="Tahoma"/>
                <a:cs typeface="Tahoma"/>
              </a:rPr>
              <a:t>N</a:t>
            </a:r>
            <a:r>
              <a:rPr sz="1200" dirty="0">
                <a:solidFill>
                  <a:srgbClr val="171717"/>
                </a:solidFill>
                <a:latin typeface="Tahoma"/>
                <a:cs typeface="Tahoma"/>
              </a:rPr>
              <a:t>G</a:t>
            </a:r>
            <a:r>
              <a:rPr sz="1200" spc="-155" dirty="0">
                <a:solidFill>
                  <a:srgbClr val="171717"/>
                </a:solidFill>
                <a:latin typeface="Tahoma"/>
                <a:cs typeface="Tahoma"/>
              </a:rPr>
              <a:t> </a:t>
            </a:r>
            <a:r>
              <a:rPr sz="1200" spc="-20" dirty="0">
                <a:solidFill>
                  <a:srgbClr val="171717"/>
                </a:solidFill>
                <a:latin typeface="Tahoma"/>
                <a:cs typeface="Tahoma"/>
              </a:rPr>
              <a:t>J</a:t>
            </a:r>
            <a:r>
              <a:rPr sz="1200" spc="-75" dirty="0">
                <a:solidFill>
                  <a:srgbClr val="171717"/>
                </a:solidFill>
                <a:latin typeface="Tahoma"/>
                <a:cs typeface="Tahoma"/>
              </a:rPr>
              <a:t>A</a:t>
            </a:r>
            <a:r>
              <a:rPr sz="1200" spc="-70" dirty="0">
                <a:solidFill>
                  <a:srgbClr val="171717"/>
                </a:solidFill>
                <a:latin typeface="Tahoma"/>
                <a:cs typeface="Tahoma"/>
              </a:rPr>
              <a:t>Y</a:t>
            </a:r>
            <a:r>
              <a:rPr sz="1200" dirty="0">
                <a:solidFill>
                  <a:srgbClr val="171717"/>
                </a:solidFill>
                <a:latin typeface="Tahoma"/>
                <a:cs typeface="Tahoma"/>
              </a:rPr>
              <a:t>A</a:t>
            </a:r>
            <a:endParaRPr lang="en-US" sz="1200" dirty="0">
              <a:solidFill>
                <a:srgbClr val="171717"/>
              </a:solidFill>
              <a:latin typeface="Tahoma"/>
              <a:cs typeface="Tahoma"/>
            </a:endParaRPr>
          </a:p>
          <a:p>
            <a:pPr marL="268288" lvl="0" indent="-268288">
              <a:lnSpc>
                <a:spcPts val="1445"/>
              </a:lnSpc>
              <a:buSzPts val="1200"/>
              <a:buFont typeface="Tahoma" panose="020B0604030504040204" pitchFamily="34" charset="0"/>
              <a:buAutoNum type="arabicPeriod"/>
              <a:tabLst>
                <a:tab pos="600710" algn="l"/>
              </a:tabLst>
            </a:pPr>
            <a:r>
              <a:rPr lang="ms-MY" sz="1200" spc="-20" dirty="0">
                <a:effectLst/>
                <a:latin typeface="Tahoma" panose="020B0604030504040204" pitchFamily="34" charset="0"/>
                <a:ea typeface="Tahoma" panose="020B0604030504040204" pitchFamily="34" charset="0"/>
              </a:rPr>
              <a:t>TAMAN SRI KUNDANG</a:t>
            </a:r>
            <a:endParaRPr lang="en-MY" sz="1200" dirty="0">
              <a:effectLst/>
              <a:latin typeface="Tahoma" panose="020B0604030504040204" pitchFamily="34" charset="0"/>
              <a:ea typeface="Tahoma" panose="020B0604030504040204" pitchFamily="34" charset="0"/>
            </a:endParaRPr>
          </a:p>
          <a:p>
            <a:pPr marL="268288" lvl="0" indent="-268288">
              <a:lnSpc>
                <a:spcPts val="1445"/>
              </a:lnSpc>
              <a:buSzPts val="1200"/>
              <a:buFont typeface="Tahoma" panose="020B0604030504040204" pitchFamily="34" charset="0"/>
              <a:buAutoNum type="arabicPeriod"/>
              <a:tabLst>
                <a:tab pos="600710" algn="l"/>
              </a:tabLst>
            </a:pPr>
            <a:r>
              <a:rPr lang="ms-MY" sz="1200" spc="-20" dirty="0">
                <a:effectLst/>
                <a:latin typeface="Tahoma" panose="020B0604030504040204" pitchFamily="34" charset="0"/>
                <a:ea typeface="Tahoma" panose="020B0604030504040204" pitchFamily="34" charset="0"/>
              </a:rPr>
              <a:t>KAMPUNG MELAYU</a:t>
            </a:r>
            <a:endParaRPr lang="en-MY" sz="1200" dirty="0">
              <a:effectLst/>
              <a:latin typeface="Tahoma" panose="020B0604030504040204" pitchFamily="34" charset="0"/>
              <a:ea typeface="Tahoma" panose="020B0604030504040204" pitchFamily="34" charset="0"/>
            </a:endParaRPr>
          </a:p>
          <a:p>
            <a:pPr marL="268288" lvl="0" indent="-268288">
              <a:lnSpc>
                <a:spcPts val="1445"/>
              </a:lnSpc>
              <a:buSzPts val="1200"/>
              <a:buFont typeface="Tahoma" panose="020B0604030504040204" pitchFamily="34" charset="0"/>
              <a:buAutoNum type="arabicPeriod"/>
              <a:tabLst>
                <a:tab pos="600710" algn="l"/>
              </a:tabLst>
            </a:pPr>
            <a:r>
              <a:rPr lang="ms-MY" sz="1200" spc="-20" dirty="0">
                <a:effectLst/>
                <a:latin typeface="Tahoma" panose="020B0604030504040204" pitchFamily="34" charset="0"/>
                <a:ea typeface="Tahoma" panose="020B0604030504040204" pitchFamily="34" charset="0"/>
              </a:rPr>
              <a:t>KAMPUNG BARU KUNDANG</a:t>
            </a:r>
            <a:endParaRPr lang="en-MY" sz="1200" dirty="0">
              <a:effectLst/>
              <a:latin typeface="Tahoma" panose="020B0604030504040204" pitchFamily="34" charset="0"/>
              <a:ea typeface="Tahoma" panose="020B0604030504040204" pitchFamily="34" charset="0"/>
            </a:endParaRPr>
          </a:p>
          <a:p>
            <a:pPr marL="241300" indent="-228600">
              <a:lnSpc>
                <a:spcPct val="100000"/>
              </a:lnSpc>
              <a:buClr>
                <a:srgbClr val="000000"/>
              </a:buClr>
              <a:buAutoNum type="arabicPeriod"/>
              <a:tabLst>
                <a:tab pos="241300" algn="l"/>
              </a:tabLst>
            </a:pPr>
            <a:endParaRPr sz="1200" dirty="0">
              <a:latin typeface="Tahoma"/>
              <a:cs typeface="Tahoma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8249411" y="227075"/>
            <a:ext cx="731520" cy="516636"/>
          </a:xfrm>
          <a:prstGeom prst="rect">
            <a:avLst/>
          </a:prstGeom>
        </p:spPr>
      </p:pic>
      <p:sp>
        <p:nvSpPr>
          <p:cNvPr id="5" name="object 5"/>
          <p:cNvSpPr txBox="1"/>
          <p:nvPr/>
        </p:nvSpPr>
        <p:spPr>
          <a:xfrm>
            <a:off x="6248780" y="3166744"/>
            <a:ext cx="1702435" cy="80962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328930">
              <a:lnSpc>
                <a:spcPct val="107600"/>
              </a:lnSpc>
              <a:spcBef>
                <a:spcPts val="100"/>
              </a:spcBef>
            </a:pPr>
            <a:r>
              <a:rPr sz="1200" spc="-5" dirty="0">
                <a:latin typeface="Tahoma"/>
                <a:cs typeface="Tahoma"/>
              </a:rPr>
              <a:t>EN LOW PING JIE </a:t>
            </a:r>
            <a:r>
              <a:rPr sz="1200" dirty="0">
                <a:latin typeface="Tahoma"/>
                <a:cs typeface="Tahoma"/>
              </a:rPr>
              <a:t> 183</a:t>
            </a:r>
            <a:r>
              <a:rPr sz="1200" spc="-55" dirty="0">
                <a:latin typeface="Tahoma"/>
                <a:cs typeface="Tahoma"/>
              </a:rPr>
              <a:t> </a:t>
            </a:r>
            <a:r>
              <a:rPr sz="1200" spc="-5" dirty="0">
                <a:latin typeface="Tahoma"/>
                <a:cs typeface="Tahoma"/>
              </a:rPr>
              <a:t>KUNDANG</a:t>
            </a:r>
            <a:r>
              <a:rPr sz="1200" spc="-55" dirty="0">
                <a:latin typeface="Tahoma"/>
                <a:cs typeface="Tahoma"/>
              </a:rPr>
              <a:t> </a:t>
            </a:r>
            <a:r>
              <a:rPr sz="1200" spc="-5" dirty="0">
                <a:latin typeface="Tahoma"/>
                <a:cs typeface="Tahoma"/>
              </a:rPr>
              <a:t>ULU,</a:t>
            </a:r>
            <a:endParaRPr sz="1200">
              <a:latin typeface="Tahoma"/>
              <a:cs typeface="Tahoma"/>
            </a:endParaRPr>
          </a:p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200" dirty="0">
                <a:latin typeface="Tahoma"/>
                <a:cs typeface="Tahoma"/>
              </a:rPr>
              <a:t>84710</a:t>
            </a:r>
            <a:r>
              <a:rPr sz="1200" spc="-90" dirty="0">
                <a:latin typeface="Tahoma"/>
                <a:cs typeface="Tahoma"/>
              </a:rPr>
              <a:t> </a:t>
            </a:r>
            <a:r>
              <a:rPr sz="1200" spc="-10" dirty="0">
                <a:latin typeface="Tahoma"/>
                <a:cs typeface="Tahoma"/>
              </a:rPr>
              <a:t>TANGKAK,</a:t>
            </a:r>
            <a:r>
              <a:rPr sz="1200" spc="-50" dirty="0">
                <a:latin typeface="Tahoma"/>
                <a:cs typeface="Tahoma"/>
              </a:rPr>
              <a:t> </a:t>
            </a:r>
            <a:r>
              <a:rPr sz="1200" dirty="0">
                <a:latin typeface="Tahoma"/>
                <a:cs typeface="Tahoma"/>
              </a:rPr>
              <a:t>JOHOR</a:t>
            </a:r>
            <a:endParaRPr sz="1200">
              <a:latin typeface="Tahoma"/>
              <a:cs typeface="Tahoma"/>
            </a:endParaRPr>
          </a:p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200" spc="-5" dirty="0">
                <a:latin typeface="Tahoma"/>
                <a:cs typeface="Tahoma"/>
              </a:rPr>
              <a:t>010-2180061</a:t>
            </a:r>
            <a:endParaRPr sz="1200">
              <a:latin typeface="Tahoma"/>
              <a:cs typeface="Tahoma"/>
            </a:endParaRPr>
          </a:p>
        </p:txBody>
      </p:sp>
      <p:pic>
        <p:nvPicPr>
          <p:cNvPr id="6" name="object 6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6281731" y="1110046"/>
            <a:ext cx="1500378" cy="1933193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56691" y="264413"/>
            <a:ext cx="2298700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15" dirty="0"/>
              <a:t>Z</a:t>
            </a:r>
            <a:r>
              <a:rPr spc="-25" dirty="0"/>
              <a:t>O</a:t>
            </a:r>
            <a:r>
              <a:rPr spc="-5" dirty="0"/>
              <a:t>N 24</a:t>
            </a:r>
            <a:r>
              <a:rPr dirty="0"/>
              <a:t> </a:t>
            </a:r>
            <a:r>
              <a:rPr spc="-5" dirty="0"/>
              <a:t>:</a:t>
            </a:r>
            <a:r>
              <a:rPr spc="5" dirty="0"/>
              <a:t> </a:t>
            </a:r>
            <a:r>
              <a:rPr spc="-5" dirty="0"/>
              <a:t>K</a:t>
            </a:r>
            <a:r>
              <a:rPr spc="-10" dirty="0"/>
              <a:t>EBU</a:t>
            </a:r>
            <a:r>
              <a:rPr spc="-5" dirty="0"/>
              <a:t>N</a:t>
            </a:r>
            <a:r>
              <a:rPr spc="-114" dirty="0"/>
              <a:t> </a:t>
            </a:r>
            <a:r>
              <a:rPr spc="-20" dirty="0"/>
              <a:t>BA</a:t>
            </a:r>
            <a:r>
              <a:rPr spc="-15" dirty="0"/>
              <a:t>R</a:t>
            </a:r>
            <a:r>
              <a:rPr spc="-5" dirty="0"/>
              <a:t>U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600252" y="772414"/>
            <a:ext cx="161480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41300" indent="-228600">
              <a:lnSpc>
                <a:spcPct val="100000"/>
              </a:lnSpc>
              <a:spcBef>
                <a:spcPts val="100"/>
              </a:spcBef>
              <a:buClr>
                <a:srgbClr val="000000"/>
              </a:buClr>
              <a:buAutoNum type="arabicPeriod"/>
              <a:tabLst>
                <a:tab pos="241300" algn="l"/>
              </a:tabLst>
            </a:pPr>
            <a:r>
              <a:rPr sz="1200" spc="-5" dirty="0">
                <a:solidFill>
                  <a:srgbClr val="171717"/>
                </a:solidFill>
                <a:latin typeface="Tahoma"/>
                <a:cs typeface="Tahoma"/>
              </a:rPr>
              <a:t>PEKA</a:t>
            </a:r>
            <a:r>
              <a:rPr sz="1200" dirty="0">
                <a:solidFill>
                  <a:srgbClr val="171717"/>
                </a:solidFill>
                <a:latin typeface="Tahoma"/>
                <a:cs typeface="Tahoma"/>
              </a:rPr>
              <a:t>N</a:t>
            </a:r>
            <a:r>
              <a:rPr sz="1200" spc="-25" dirty="0">
                <a:solidFill>
                  <a:srgbClr val="171717"/>
                </a:solidFill>
                <a:latin typeface="Tahoma"/>
                <a:cs typeface="Tahoma"/>
              </a:rPr>
              <a:t> </a:t>
            </a:r>
            <a:r>
              <a:rPr sz="1200" dirty="0">
                <a:solidFill>
                  <a:srgbClr val="171717"/>
                </a:solidFill>
                <a:latin typeface="Tahoma"/>
                <a:cs typeface="Tahoma"/>
              </a:rPr>
              <a:t>KEB</a:t>
            </a:r>
            <a:r>
              <a:rPr sz="1200" spc="5" dirty="0">
                <a:solidFill>
                  <a:srgbClr val="171717"/>
                </a:solidFill>
                <a:latin typeface="Tahoma"/>
                <a:cs typeface="Tahoma"/>
              </a:rPr>
              <a:t>U</a:t>
            </a:r>
            <a:r>
              <a:rPr sz="1200" dirty="0">
                <a:solidFill>
                  <a:srgbClr val="171717"/>
                </a:solidFill>
                <a:latin typeface="Tahoma"/>
                <a:cs typeface="Tahoma"/>
              </a:rPr>
              <a:t>N</a:t>
            </a:r>
            <a:r>
              <a:rPr sz="1200" spc="-180" dirty="0">
                <a:solidFill>
                  <a:srgbClr val="171717"/>
                </a:solidFill>
                <a:latin typeface="Tahoma"/>
                <a:cs typeface="Tahoma"/>
              </a:rPr>
              <a:t> </a:t>
            </a:r>
            <a:r>
              <a:rPr sz="1200" spc="-15" dirty="0">
                <a:solidFill>
                  <a:srgbClr val="171717"/>
                </a:solidFill>
                <a:latin typeface="Tahoma"/>
                <a:cs typeface="Tahoma"/>
              </a:rPr>
              <a:t>BAR</a:t>
            </a:r>
            <a:r>
              <a:rPr sz="1200" dirty="0">
                <a:solidFill>
                  <a:srgbClr val="171717"/>
                </a:solidFill>
                <a:latin typeface="Tahoma"/>
                <a:cs typeface="Tahoma"/>
              </a:rPr>
              <a:t>U</a:t>
            </a:r>
            <a:endParaRPr sz="1200">
              <a:latin typeface="Tahoma"/>
              <a:cs typeface="Tahoma"/>
            </a:endParaRPr>
          </a:p>
          <a:p>
            <a:pPr marL="241300" indent="-228600">
              <a:lnSpc>
                <a:spcPct val="100000"/>
              </a:lnSpc>
              <a:buClr>
                <a:srgbClr val="000000"/>
              </a:buClr>
              <a:buAutoNum type="arabicPeriod"/>
              <a:tabLst>
                <a:tab pos="241300" algn="l"/>
              </a:tabLst>
            </a:pPr>
            <a:r>
              <a:rPr sz="1200" dirty="0">
                <a:solidFill>
                  <a:srgbClr val="171717"/>
                </a:solidFill>
                <a:latin typeface="Tahoma"/>
                <a:cs typeface="Tahoma"/>
              </a:rPr>
              <a:t>KAMPUNG</a:t>
            </a:r>
            <a:r>
              <a:rPr sz="1200" spc="-60" dirty="0">
                <a:solidFill>
                  <a:srgbClr val="171717"/>
                </a:solidFill>
                <a:latin typeface="Tahoma"/>
                <a:cs typeface="Tahoma"/>
              </a:rPr>
              <a:t> </a:t>
            </a:r>
            <a:r>
              <a:rPr sz="1200" spc="-15" dirty="0">
                <a:solidFill>
                  <a:srgbClr val="171717"/>
                </a:solidFill>
                <a:latin typeface="Tahoma"/>
                <a:cs typeface="Tahoma"/>
              </a:rPr>
              <a:t>BAR</a:t>
            </a:r>
            <a:r>
              <a:rPr sz="1200" dirty="0">
                <a:solidFill>
                  <a:srgbClr val="171717"/>
                </a:solidFill>
                <a:latin typeface="Tahoma"/>
                <a:cs typeface="Tahoma"/>
              </a:rPr>
              <a:t>U</a:t>
            </a:r>
            <a:endParaRPr sz="1200">
              <a:latin typeface="Tahoma"/>
              <a:cs typeface="Tahoma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6151626" y="3117595"/>
            <a:ext cx="1745614" cy="9404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5" dirty="0">
                <a:latin typeface="Tahoma"/>
                <a:cs typeface="Tahoma"/>
              </a:rPr>
              <a:t>E</a:t>
            </a:r>
            <a:r>
              <a:rPr sz="1200" dirty="0">
                <a:latin typeface="Tahoma"/>
                <a:cs typeface="Tahoma"/>
              </a:rPr>
              <a:t>N</a:t>
            </a:r>
            <a:r>
              <a:rPr sz="1200" spc="-5" dirty="0">
                <a:latin typeface="Tahoma"/>
                <a:cs typeface="Tahoma"/>
              </a:rPr>
              <a:t> </a:t>
            </a:r>
            <a:r>
              <a:rPr sz="1200" dirty="0">
                <a:latin typeface="Tahoma"/>
                <a:cs typeface="Tahoma"/>
              </a:rPr>
              <a:t>LIM</a:t>
            </a:r>
            <a:r>
              <a:rPr sz="1200" spc="-20" dirty="0">
                <a:latin typeface="Tahoma"/>
                <a:cs typeface="Tahoma"/>
              </a:rPr>
              <a:t> </a:t>
            </a:r>
            <a:r>
              <a:rPr sz="1200" dirty="0">
                <a:latin typeface="Tahoma"/>
                <a:cs typeface="Tahoma"/>
              </a:rPr>
              <a:t>SEE</a:t>
            </a:r>
            <a:r>
              <a:rPr sz="1200" spc="-95" dirty="0">
                <a:latin typeface="Tahoma"/>
                <a:cs typeface="Tahoma"/>
              </a:rPr>
              <a:t> </a:t>
            </a:r>
            <a:r>
              <a:rPr sz="1200" dirty="0">
                <a:latin typeface="Tahoma"/>
                <a:cs typeface="Tahoma"/>
              </a:rPr>
              <a:t>ENG</a:t>
            </a:r>
            <a:endParaRPr sz="1200">
              <a:latin typeface="Tahoma"/>
              <a:cs typeface="Tahoma"/>
            </a:endParaRPr>
          </a:p>
          <a:p>
            <a:pPr marL="12700">
              <a:lnSpc>
                <a:spcPct val="100000"/>
              </a:lnSpc>
            </a:pPr>
            <a:r>
              <a:rPr sz="1200" spc="-5" dirty="0">
                <a:latin typeface="Tahoma"/>
                <a:cs typeface="Tahoma"/>
              </a:rPr>
              <a:t>NO</a:t>
            </a:r>
            <a:r>
              <a:rPr sz="1200" spc="-15" dirty="0">
                <a:latin typeface="Tahoma"/>
                <a:cs typeface="Tahoma"/>
              </a:rPr>
              <a:t> </a:t>
            </a:r>
            <a:r>
              <a:rPr sz="1200" dirty="0">
                <a:latin typeface="Tahoma"/>
                <a:cs typeface="Tahoma"/>
              </a:rPr>
              <a:t>41,</a:t>
            </a:r>
            <a:r>
              <a:rPr sz="1200" spc="-35" dirty="0">
                <a:latin typeface="Tahoma"/>
                <a:cs typeface="Tahoma"/>
              </a:rPr>
              <a:t> </a:t>
            </a:r>
            <a:r>
              <a:rPr sz="1200" dirty="0">
                <a:latin typeface="Tahoma"/>
                <a:cs typeface="Tahoma"/>
              </a:rPr>
              <a:t>JLN</a:t>
            </a:r>
            <a:r>
              <a:rPr sz="1200" spc="-20" dirty="0">
                <a:latin typeface="Tahoma"/>
                <a:cs typeface="Tahoma"/>
              </a:rPr>
              <a:t> </a:t>
            </a:r>
            <a:r>
              <a:rPr sz="1200" spc="-10" dirty="0">
                <a:latin typeface="Tahoma"/>
                <a:cs typeface="Tahoma"/>
              </a:rPr>
              <a:t>PELANGI7,</a:t>
            </a:r>
            <a:endParaRPr sz="1200">
              <a:latin typeface="Tahoma"/>
              <a:cs typeface="Tahoma"/>
            </a:endParaRPr>
          </a:p>
          <a:p>
            <a:pPr marL="12700">
              <a:lnSpc>
                <a:spcPct val="100000"/>
              </a:lnSpc>
            </a:pPr>
            <a:r>
              <a:rPr sz="1200" spc="-5" dirty="0">
                <a:latin typeface="Tahoma"/>
                <a:cs typeface="Tahoma"/>
              </a:rPr>
              <a:t>TMN</a:t>
            </a:r>
            <a:r>
              <a:rPr sz="1200" spc="-60" dirty="0">
                <a:latin typeface="Tahoma"/>
                <a:cs typeface="Tahoma"/>
              </a:rPr>
              <a:t> </a:t>
            </a:r>
            <a:r>
              <a:rPr sz="1200" spc="-10" dirty="0">
                <a:latin typeface="Tahoma"/>
                <a:cs typeface="Tahoma"/>
              </a:rPr>
              <a:t>PELANGI,</a:t>
            </a:r>
            <a:endParaRPr sz="1200">
              <a:latin typeface="Tahoma"/>
              <a:cs typeface="Tahoma"/>
            </a:endParaRPr>
          </a:p>
          <a:p>
            <a:pPr marL="12700">
              <a:lnSpc>
                <a:spcPct val="100000"/>
              </a:lnSpc>
            </a:pPr>
            <a:r>
              <a:rPr sz="1200" dirty="0">
                <a:latin typeface="Tahoma"/>
                <a:cs typeface="Tahoma"/>
              </a:rPr>
              <a:t>85200</a:t>
            </a:r>
            <a:r>
              <a:rPr sz="1200" spc="-45" dirty="0">
                <a:latin typeface="Tahoma"/>
                <a:cs typeface="Tahoma"/>
              </a:rPr>
              <a:t> </a:t>
            </a:r>
            <a:r>
              <a:rPr sz="1200" spc="-10" dirty="0">
                <a:latin typeface="Tahoma"/>
                <a:cs typeface="Tahoma"/>
              </a:rPr>
              <a:t>J</a:t>
            </a:r>
            <a:r>
              <a:rPr sz="1200" spc="-15" dirty="0">
                <a:latin typeface="Tahoma"/>
                <a:cs typeface="Tahoma"/>
              </a:rPr>
              <a:t>EME</a:t>
            </a:r>
            <a:r>
              <a:rPr sz="1200" spc="-10" dirty="0">
                <a:latin typeface="Tahoma"/>
                <a:cs typeface="Tahoma"/>
              </a:rPr>
              <a:t>N</a:t>
            </a:r>
            <a:r>
              <a:rPr sz="1200" spc="-90" dirty="0">
                <a:latin typeface="Tahoma"/>
                <a:cs typeface="Tahoma"/>
              </a:rPr>
              <a:t>T</a:t>
            </a:r>
            <a:r>
              <a:rPr sz="1200" spc="-15" dirty="0">
                <a:latin typeface="Tahoma"/>
                <a:cs typeface="Tahoma"/>
              </a:rPr>
              <a:t>A</a:t>
            </a:r>
            <a:r>
              <a:rPr sz="1200" spc="-10" dirty="0">
                <a:latin typeface="Tahoma"/>
                <a:cs typeface="Tahoma"/>
              </a:rPr>
              <a:t>H</a:t>
            </a:r>
            <a:r>
              <a:rPr sz="1200" dirty="0">
                <a:latin typeface="Tahoma"/>
                <a:cs typeface="Tahoma"/>
              </a:rPr>
              <a:t>,</a:t>
            </a:r>
            <a:r>
              <a:rPr sz="1200" spc="-225" dirty="0">
                <a:latin typeface="Tahoma"/>
                <a:cs typeface="Tahoma"/>
              </a:rPr>
              <a:t> </a:t>
            </a:r>
            <a:r>
              <a:rPr sz="1200" dirty="0">
                <a:latin typeface="Tahoma"/>
                <a:cs typeface="Tahoma"/>
              </a:rPr>
              <a:t>J</a:t>
            </a:r>
            <a:r>
              <a:rPr sz="1200" spc="5" dirty="0">
                <a:latin typeface="Tahoma"/>
                <a:cs typeface="Tahoma"/>
              </a:rPr>
              <a:t>O</a:t>
            </a:r>
            <a:r>
              <a:rPr sz="1200" dirty="0">
                <a:latin typeface="Tahoma"/>
                <a:cs typeface="Tahoma"/>
              </a:rPr>
              <a:t>HOR</a:t>
            </a:r>
            <a:endParaRPr sz="1200">
              <a:latin typeface="Tahoma"/>
              <a:cs typeface="Tahoma"/>
            </a:endParaRPr>
          </a:p>
          <a:p>
            <a:pPr marL="12700">
              <a:lnSpc>
                <a:spcPct val="100000"/>
              </a:lnSpc>
            </a:pPr>
            <a:r>
              <a:rPr sz="1200" spc="-15" dirty="0">
                <a:latin typeface="Tahoma"/>
                <a:cs typeface="Tahoma"/>
              </a:rPr>
              <a:t>012-5385251</a:t>
            </a:r>
            <a:endParaRPr sz="1200">
              <a:latin typeface="Tahoma"/>
              <a:cs typeface="Tahoma"/>
            </a:endParaRPr>
          </a:p>
        </p:txBody>
      </p:sp>
      <p:pic>
        <p:nvPicPr>
          <p:cNvPr id="5" name="object 5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274244" y="1059308"/>
            <a:ext cx="1500378" cy="1933193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6" name="object 6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8249411" y="195071"/>
            <a:ext cx="731520" cy="516636"/>
          </a:xfrm>
          <a:prstGeom prst="rect">
            <a:avLst/>
          </a:prstGeom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3874008" y="0"/>
            <a:ext cx="5281930" cy="2737485"/>
            <a:chOff x="3874008" y="0"/>
            <a:chExt cx="5281930" cy="2737485"/>
          </a:xfrm>
        </p:grpSpPr>
        <p:sp>
          <p:nvSpPr>
            <p:cNvPr id="3" name="object 3"/>
            <p:cNvSpPr/>
            <p:nvPr/>
          </p:nvSpPr>
          <p:spPr>
            <a:xfrm>
              <a:off x="4492752" y="1524"/>
              <a:ext cx="4652645" cy="1931035"/>
            </a:xfrm>
            <a:custGeom>
              <a:avLst/>
              <a:gdLst/>
              <a:ahLst/>
              <a:cxnLst/>
              <a:rect l="l" t="t" r="r" b="b"/>
              <a:pathLst>
                <a:path w="4652645" h="1931035">
                  <a:moveTo>
                    <a:pt x="3428" y="0"/>
                  </a:moveTo>
                  <a:lnTo>
                    <a:pt x="0" y="4699"/>
                  </a:lnTo>
                  <a:lnTo>
                    <a:pt x="2809748" y="1930781"/>
                  </a:lnTo>
                  <a:lnTo>
                    <a:pt x="4652391" y="1383664"/>
                  </a:lnTo>
                  <a:lnTo>
                    <a:pt x="4650613" y="1378330"/>
                  </a:lnTo>
                  <a:lnTo>
                    <a:pt x="2810764" y="1924303"/>
                  </a:lnTo>
                  <a:lnTo>
                    <a:pt x="3428" y="0"/>
                  </a:lnTo>
                  <a:close/>
                </a:path>
              </a:pathLst>
            </a:custGeom>
            <a:solidFill>
              <a:srgbClr val="D9D9D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4495038" y="2285"/>
              <a:ext cx="4651375" cy="1932305"/>
            </a:xfrm>
            <a:custGeom>
              <a:avLst/>
              <a:gdLst/>
              <a:ahLst/>
              <a:cxnLst/>
              <a:rect l="l" t="t" r="r" b="b"/>
              <a:pathLst>
                <a:path w="4651375" h="1932305">
                  <a:moveTo>
                    <a:pt x="3428" y="0"/>
                  </a:moveTo>
                  <a:lnTo>
                    <a:pt x="2809747" y="1925827"/>
                  </a:lnTo>
                  <a:lnTo>
                    <a:pt x="4649089" y="1379474"/>
                  </a:lnTo>
                  <a:lnTo>
                    <a:pt x="4650867" y="1384808"/>
                  </a:lnTo>
                  <a:lnTo>
                    <a:pt x="2810129" y="1931924"/>
                  </a:lnTo>
                  <a:lnTo>
                    <a:pt x="2808732" y="1932305"/>
                  </a:lnTo>
                  <a:lnTo>
                    <a:pt x="0" y="4699"/>
                  </a:lnTo>
                  <a:lnTo>
                    <a:pt x="3428" y="0"/>
                  </a:lnTo>
                  <a:close/>
                </a:path>
              </a:pathLst>
            </a:custGeom>
            <a:ln w="19812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" name="object 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3874008" y="1435607"/>
              <a:ext cx="1830324" cy="1293876"/>
            </a:xfrm>
            <a:prstGeom prst="rect">
              <a:avLst/>
            </a:prstGeom>
          </p:spPr>
        </p:pic>
      </p:grpSp>
      <p:sp>
        <p:nvSpPr>
          <p:cNvPr id="6" name="object 6"/>
          <p:cNvSpPr txBox="1"/>
          <p:nvPr/>
        </p:nvSpPr>
        <p:spPr>
          <a:xfrm>
            <a:off x="2949320" y="3007867"/>
            <a:ext cx="366141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spc="-5" dirty="0">
                <a:solidFill>
                  <a:srgbClr val="171717"/>
                </a:solidFill>
                <a:latin typeface="Tahoma"/>
                <a:cs typeface="Tahoma"/>
              </a:rPr>
              <a:t>SEKIAN</a:t>
            </a:r>
            <a:r>
              <a:rPr sz="2400" b="1" dirty="0">
                <a:solidFill>
                  <a:srgbClr val="171717"/>
                </a:solidFill>
                <a:latin typeface="Tahoma"/>
                <a:cs typeface="Tahoma"/>
              </a:rPr>
              <a:t>,</a:t>
            </a:r>
            <a:r>
              <a:rPr sz="2400" b="1" spc="-40" dirty="0">
                <a:solidFill>
                  <a:srgbClr val="171717"/>
                </a:solidFill>
                <a:latin typeface="Tahoma"/>
                <a:cs typeface="Tahoma"/>
              </a:rPr>
              <a:t> </a:t>
            </a:r>
            <a:r>
              <a:rPr sz="2400" b="1" spc="-5" dirty="0">
                <a:solidFill>
                  <a:srgbClr val="171717"/>
                </a:solidFill>
                <a:latin typeface="Tahoma"/>
                <a:cs typeface="Tahoma"/>
              </a:rPr>
              <a:t>TE</a:t>
            </a:r>
            <a:r>
              <a:rPr sz="2400" b="1" spc="-10" dirty="0">
                <a:solidFill>
                  <a:srgbClr val="171717"/>
                </a:solidFill>
                <a:latin typeface="Tahoma"/>
                <a:cs typeface="Tahoma"/>
              </a:rPr>
              <a:t>R</a:t>
            </a:r>
            <a:r>
              <a:rPr sz="2400" b="1" spc="-5" dirty="0">
                <a:solidFill>
                  <a:srgbClr val="171717"/>
                </a:solidFill>
                <a:latin typeface="Tahoma"/>
                <a:cs typeface="Tahoma"/>
              </a:rPr>
              <a:t>I</a:t>
            </a:r>
            <a:r>
              <a:rPr sz="2400" b="1" spc="5" dirty="0">
                <a:solidFill>
                  <a:srgbClr val="171717"/>
                </a:solidFill>
                <a:latin typeface="Tahoma"/>
                <a:cs typeface="Tahoma"/>
              </a:rPr>
              <a:t>M</a:t>
            </a:r>
            <a:r>
              <a:rPr sz="2400" b="1" dirty="0">
                <a:solidFill>
                  <a:srgbClr val="171717"/>
                </a:solidFill>
                <a:latin typeface="Tahoma"/>
                <a:cs typeface="Tahoma"/>
              </a:rPr>
              <a:t>A</a:t>
            </a:r>
            <a:r>
              <a:rPr sz="2400" b="1" spc="-270" dirty="0">
                <a:solidFill>
                  <a:srgbClr val="171717"/>
                </a:solidFill>
                <a:latin typeface="Tahoma"/>
                <a:cs typeface="Tahoma"/>
              </a:rPr>
              <a:t> </a:t>
            </a:r>
            <a:r>
              <a:rPr sz="2400" b="1" spc="-5" dirty="0">
                <a:solidFill>
                  <a:srgbClr val="171717"/>
                </a:solidFill>
                <a:latin typeface="Tahoma"/>
                <a:cs typeface="Tahoma"/>
              </a:rPr>
              <a:t>KAS</a:t>
            </a:r>
            <a:r>
              <a:rPr sz="2400" b="1" dirty="0">
                <a:solidFill>
                  <a:srgbClr val="171717"/>
                </a:solidFill>
                <a:latin typeface="Tahoma"/>
                <a:cs typeface="Tahoma"/>
              </a:rPr>
              <a:t>IH</a:t>
            </a:r>
            <a:endParaRPr sz="2400">
              <a:latin typeface="Tahoma"/>
              <a:cs typeface="Tahoma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3352927" y="3577285"/>
            <a:ext cx="2510790" cy="19431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100" b="1" spc="5" dirty="0">
                <a:solidFill>
                  <a:srgbClr val="171717"/>
                </a:solidFill>
                <a:latin typeface="Arial"/>
                <a:cs typeface="Arial"/>
              </a:rPr>
              <a:t>M</a:t>
            </a:r>
            <a:r>
              <a:rPr sz="1100" b="1" spc="-20" dirty="0">
                <a:solidFill>
                  <a:srgbClr val="171717"/>
                </a:solidFill>
                <a:latin typeface="Arial"/>
                <a:cs typeface="Arial"/>
              </a:rPr>
              <a:t> </a:t>
            </a:r>
            <a:r>
              <a:rPr sz="1100" b="1" dirty="0">
                <a:solidFill>
                  <a:srgbClr val="171717"/>
                </a:solidFill>
                <a:latin typeface="Arial"/>
                <a:cs typeface="Arial"/>
              </a:rPr>
              <a:t>A</a:t>
            </a:r>
            <a:r>
              <a:rPr sz="1100" b="1" spc="-5" dirty="0">
                <a:solidFill>
                  <a:srgbClr val="171717"/>
                </a:solidFill>
                <a:latin typeface="Arial"/>
                <a:cs typeface="Arial"/>
              </a:rPr>
              <a:t> </a:t>
            </a:r>
            <a:r>
              <a:rPr sz="1100" b="1" dirty="0">
                <a:solidFill>
                  <a:srgbClr val="171717"/>
                </a:solidFill>
                <a:latin typeface="Arial"/>
                <a:cs typeface="Arial"/>
              </a:rPr>
              <a:t>J</a:t>
            </a:r>
            <a:r>
              <a:rPr sz="1100" b="1" spc="-10" dirty="0">
                <a:solidFill>
                  <a:srgbClr val="171717"/>
                </a:solidFill>
                <a:latin typeface="Arial"/>
                <a:cs typeface="Arial"/>
              </a:rPr>
              <a:t> </a:t>
            </a:r>
            <a:r>
              <a:rPr sz="1100" b="1" dirty="0">
                <a:solidFill>
                  <a:srgbClr val="171717"/>
                </a:solidFill>
                <a:latin typeface="Arial"/>
                <a:cs typeface="Arial"/>
              </a:rPr>
              <a:t>L</a:t>
            </a:r>
            <a:r>
              <a:rPr sz="1100" b="1" spc="-15" dirty="0">
                <a:solidFill>
                  <a:srgbClr val="171717"/>
                </a:solidFill>
                <a:latin typeface="Arial"/>
                <a:cs typeface="Arial"/>
              </a:rPr>
              <a:t> </a:t>
            </a:r>
            <a:r>
              <a:rPr sz="1100" b="1" dirty="0">
                <a:solidFill>
                  <a:srgbClr val="171717"/>
                </a:solidFill>
                <a:latin typeface="Arial"/>
                <a:cs typeface="Arial"/>
              </a:rPr>
              <a:t>I</a:t>
            </a:r>
            <a:r>
              <a:rPr sz="1100" b="1" spc="-15" dirty="0">
                <a:solidFill>
                  <a:srgbClr val="171717"/>
                </a:solidFill>
                <a:latin typeface="Arial"/>
                <a:cs typeface="Arial"/>
              </a:rPr>
              <a:t> </a:t>
            </a:r>
            <a:r>
              <a:rPr sz="1100" b="1" dirty="0">
                <a:solidFill>
                  <a:srgbClr val="171717"/>
                </a:solidFill>
                <a:latin typeface="Arial"/>
                <a:cs typeface="Arial"/>
              </a:rPr>
              <a:t>S</a:t>
            </a:r>
            <a:r>
              <a:rPr sz="1100" b="1" spc="-15" dirty="0">
                <a:solidFill>
                  <a:srgbClr val="171717"/>
                </a:solidFill>
                <a:latin typeface="Arial"/>
                <a:cs typeface="Arial"/>
              </a:rPr>
              <a:t> </a:t>
            </a:r>
            <a:r>
              <a:rPr sz="1100" b="1" dirty="0">
                <a:solidFill>
                  <a:srgbClr val="171717"/>
                </a:solidFill>
                <a:latin typeface="Arial"/>
                <a:cs typeface="Arial"/>
              </a:rPr>
              <a:t>D</a:t>
            </a:r>
            <a:r>
              <a:rPr sz="1100" b="1" spc="-5" dirty="0">
                <a:solidFill>
                  <a:srgbClr val="171717"/>
                </a:solidFill>
                <a:latin typeface="Arial"/>
                <a:cs typeface="Arial"/>
              </a:rPr>
              <a:t> </a:t>
            </a:r>
            <a:r>
              <a:rPr sz="1100" b="1" dirty="0">
                <a:solidFill>
                  <a:srgbClr val="171717"/>
                </a:solidFill>
                <a:latin typeface="Arial"/>
                <a:cs typeface="Arial"/>
              </a:rPr>
              <a:t>A</a:t>
            </a:r>
            <a:r>
              <a:rPr sz="1100" b="1" spc="-5" dirty="0">
                <a:solidFill>
                  <a:srgbClr val="171717"/>
                </a:solidFill>
                <a:latin typeface="Arial"/>
                <a:cs typeface="Arial"/>
              </a:rPr>
              <a:t> </a:t>
            </a:r>
            <a:r>
              <a:rPr sz="1100" b="1" dirty="0">
                <a:solidFill>
                  <a:srgbClr val="171717"/>
                </a:solidFill>
                <a:latin typeface="Arial"/>
                <a:cs typeface="Arial"/>
              </a:rPr>
              <a:t>E</a:t>
            </a:r>
            <a:r>
              <a:rPr sz="1100" b="1" spc="-15" dirty="0">
                <a:solidFill>
                  <a:srgbClr val="171717"/>
                </a:solidFill>
                <a:latin typeface="Arial"/>
                <a:cs typeface="Arial"/>
              </a:rPr>
              <a:t> </a:t>
            </a:r>
            <a:r>
              <a:rPr sz="1100" b="1" dirty="0">
                <a:solidFill>
                  <a:srgbClr val="171717"/>
                </a:solidFill>
                <a:latin typeface="Arial"/>
                <a:cs typeface="Arial"/>
              </a:rPr>
              <a:t>R</a:t>
            </a:r>
            <a:r>
              <a:rPr sz="1100" b="1" spc="-5" dirty="0">
                <a:solidFill>
                  <a:srgbClr val="171717"/>
                </a:solidFill>
                <a:latin typeface="Arial"/>
                <a:cs typeface="Arial"/>
              </a:rPr>
              <a:t> </a:t>
            </a:r>
            <a:r>
              <a:rPr sz="1100" b="1" dirty="0">
                <a:solidFill>
                  <a:srgbClr val="171717"/>
                </a:solidFill>
                <a:latin typeface="Arial"/>
                <a:cs typeface="Arial"/>
              </a:rPr>
              <a:t>A</a:t>
            </a:r>
            <a:r>
              <a:rPr sz="1100" b="1" spc="-5" dirty="0">
                <a:solidFill>
                  <a:srgbClr val="171717"/>
                </a:solidFill>
                <a:latin typeface="Arial"/>
                <a:cs typeface="Arial"/>
              </a:rPr>
              <a:t> </a:t>
            </a:r>
            <a:r>
              <a:rPr sz="1100" b="1" dirty="0">
                <a:solidFill>
                  <a:srgbClr val="171717"/>
                </a:solidFill>
                <a:latin typeface="Arial"/>
                <a:cs typeface="Arial"/>
              </a:rPr>
              <a:t>H</a:t>
            </a:r>
            <a:r>
              <a:rPr sz="1100" b="1" spc="-15" dirty="0">
                <a:solidFill>
                  <a:srgbClr val="171717"/>
                </a:solidFill>
                <a:latin typeface="Arial"/>
                <a:cs typeface="Arial"/>
              </a:rPr>
              <a:t> </a:t>
            </a:r>
            <a:r>
              <a:rPr sz="1100" b="1" dirty="0">
                <a:solidFill>
                  <a:srgbClr val="171717"/>
                </a:solidFill>
                <a:latin typeface="Arial"/>
                <a:cs typeface="Arial"/>
              </a:rPr>
              <a:t>T A</a:t>
            </a:r>
            <a:r>
              <a:rPr sz="1100" b="1" spc="-15" dirty="0">
                <a:solidFill>
                  <a:srgbClr val="171717"/>
                </a:solidFill>
                <a:latin typeface="Arial"/>
                <a:cs typeface="Arial"/>
              </a:rPr>
              <a:t> </a:t>
            </a:r>
            <a:r>
              <a:rPr sz="1100" b="1" dirty="0">
                <a:solidFill>
                  <a:srgbClr val="171717"/>
                </a:solidFill>
                <a:latin typeface="Arial"/>
                <a:cs typeface="Arial"/>
              </a:rPr>
              <a:t>N</a:t>
            </a:r>
            <a:r>
              <a:rPr sz="1100" b="1" spc="-5" dirty="0">
                <a:solidFill>
                  <a:srgbClr val="171717"/>
                </a:solidFill>
                <a:latin typeface="Arial"/>
                <a:cs typeface="Arial"/>
              </a:rPr>
              <a:t> </a:t>
            </a:r>
            <a:r>
              <a:rPr sz="1100" b="1" spc="5" dirty="0">
                <a:solidFill>
                  <a:srgbClr val="171717"/>
                </a:solidFill>
                <a:latin typeface="Arial"/>
                <a:cs typeface="Arial"/>
              </a:rPr>
              <a:t>G</a:t>
            </a:r>
            <a:r>
              <a:rPr sz="1100" b="1" spc="-15" dirty="0">
                <a:solidFill>
                  <a:srgbClr val="171717"/>
                </a:solidFill>
                <a:latin typeface="Arial"/>
                <a:cs typeface="Arial"/>
              </a:rPr>
              <a:t> </a:t>
            </a:r>
            <a:r>
              <a:rPr sz="1100" b="1" dirty="0">
                <a:solidFill>
                  <a:srgbClr val="171717"/>
                </a:solidFill>
                <a:latin typeface="Arial"/>
                <a:cs typeface="Arial"/>
              </a:rPr>
              <a:t>K</a:t>
            </a:r>
            <a:r>
              <a:rPr sz="1100" b="1" spc="-15" dirty="0">
                <a:solidFill>
                  <a:srgbClr val="171717"/>
                </a:solidFill>
                <a:latin typeface="Arial"/>
                <a:cs typeface="Arial"/>
              </a:rPr>
              <a:t> </a:t>
            </a:r>
            <a:r>
              <a:rPr sz="1100" b="1" dirty="0">
                <a:solidFill>
                  <a:srgbClr val="171717"/>
                </a:solidFill>
                <a:latin typeface="Arial"/>
                <a:cs typeface="Arial"/>
              </a:rPr>
              <a:t>A</a:t>
            </a:r>
            <a:r>
              <a:rPr sz="1100" b="1" spc="-125" dirty="0">
                <a:solidFill>
                  <a:srgbClr val="171717"/>
                </a:solidFill>
                <a:latin typeface="Arial"/>
                <a:cs typeface="Arial"/>
              </a:rPr>
              <a:t> </a:t>
            </a:r>
            <a:r>
              <a:rPr sz="1100" b="1" dirty="0">
                <a:solidFill>
                  <a:srgbClr val="171717"/>
                </a:solidFill>
                <a:latin typeface="Arial"/>
                <a:cs typeface="Arial"/>
              </a:rPr>
              <a:t>K</a:t>
            </a:r>
            <a:endParaRPr sz="11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20700" y="365252"/>
            <a:ext cx="396367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5" dirty="0"/>
              <a:t>ZON</a:t>
            </a:r>
            <a:r>
              <a:rPr sz="1800" spc="-10" dirty="0"/>
              <a:t> </a:t>
            </a:r>
            <a:r>
              <a:rPr sz="1800" dirty="0"/>
              <a:t>2</a:t>
            </a:r>
            <a:r>
              <a:rPr sz="1800" spc="-10" dirty="0"/>
              <a:t> </a:t>
            </a:r>
            <a:r>
              <a:rPr sz="1800" dirty="0"/>
              <a:t>:</a:t>
            </a:r>
            <a:r>
              <a:rPr sz="1800" spc="-10" dirty="0"/>
              <a:t> </a:t>
            </a:r>
            <a:r>
              <a:rPr sz="1800" spc="-5" dirty="0"/>
              <a:t>BANDAR TANGKAK</a:t>
            </a:r>
            <a:r>
              <a:rPr sz="1800" spc="-20" dirty="0"/>
              <a:t> </a:t>
            </a:r>
            <a:r>
              <a:rPr sz="1800" spc="-5" dirty="0"/>
              <a:t>BARAT</a:t>
            </a:r>
            <a:endParaRPr sz="1800"/>
          </a:p>
        </p:txBody>
      </p:sp>
      <p:sp>
        <p:nvSpPr>
          <p:cNvPr id="3" name="object 3"/>
          <p:cNvSpPr txBox="1"/>
          <p:nvPr/>
        </p:nvSpPr>
        <p:spPr>
          <a:xfrm>
            <a:off x="936446" y="876046"/>
            <a:ext cx="3025953" cy="352147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41300" indent="-228600">
              <a:lnSpc>
                <a:spcPct val="100000"/>
              </a:lnSpc>
              <a:spcBef>
                <a:spcPts val="100"/>
              </a:spcBef>
              <a:buClr>
                <a:srgbClr val="000000"/>
              </a:buClr>
              <a:buAutoNum type="arabicPeriod"/>
              <a:tabLst>
                <a:tab pos="241300" algn="l"/>
              </a:tabLst>
            </a:pPr>
            <a:r>
              <a:rPr sz="1200" spc="-40" dirty="0">
                <a:solidFill>
                  <a:srgbClr val="171717"/>
                </a:solidFill>
                <a:latin typeface="Tahoma"/>
                <a:cs typeface="Tahoma"/>
              </a:rPr>
              <a:t>TAMAN</a:t>
            </a:r>
            <a:r>
              <a:rPr sz="1200" spc="-30" dirty="0">
                <a:solidFill>
                  <a:srgbClr val="171717"/>
                </a:solidFill>
                <a:latin typeface="Tahoma"/>
                <a:cs typeface="Tahoma"/>
              </a:rPr>
              <a:t> </a:t>
            </a:r>
            <a:r>
              <a:rPr sz="1200" spc="-5" dirty="0">
                <a:solidFill>
                  <a:srgbClr val="171717"/>
                </a:solidFill>
                <a:latin typeface="Tahoma"/>
                <a:cs typeface="Tahoma"/>
              </a:rPr>
              <a:t>BAHAGIA</a:t>
            </a:r>
            <a:endParaRPr sz="1200" dirty="0">
              <a:latin typeface="Tahoma"/>
              <a:cs typeface="Tahoma"/>
            </a:endParaRPr>
          </a:p>
          <a:p>
            <a:pPr marL="241300" indent="-228600">
              <a:lnSpc>
                <a:spcPct val="100000"/>
              </a:lnSpc>
              <a:buClr>
                <a:srgbClr val="000000"/>
              </a:buClr>
              <a:buAutoNum type="arabicPeriod"/>
              <a:tabLst>
                <a:tab pos="241300" algn="l"/>
              </a:tabLst>
            </a:pPr>
            <a:r>
              <a:rPr sz="1200" spc="-40" dirty="0">
                <a:solidFill>
                  <a:srgbClr val="171717"/>
                </a:solidFill>
                <a:latin typeface="Tahoma"/>
                <a:cs typeface="Tahoma"/>
              </a:rPr>
              <a:t>TAMAN </a:t>
            </a:r>
            <a:r>
              <a:rPr sz="1200" dirty="0">
                <a:solidFill>
                  <a:srgbClr val="171717"/>
                </a:solidFill>
                <a:latin typeface="Tahoma"/>
                <a:cs typeface="Tahoma"/>
              </a:rPr>
              <a:t>EMAS</a:t>
            </a:r>
            <a:endParaRPr sz="1200" dirty="0">
              <a:latin typeface="Tahoma"/>
              <a:cs typeface="Tahoma"/>
            </a:endParaRPr>
          </a:p>
          <a:p>
            <a:pPr marL="241300" indent="-228600">
              <a:lnSpc>
                <a:spcPct val="100000"/>
              </a:lnSpc>
              <a:buClr>
                <a:srgbClr val="000000"/>
              </a:buClr>
              <a:buAutoNum type="arabicPeriod"/>
              <a:tabLst>
                <a:tab pos="241300" algn="l"/>
              </a:tabLst>
            </a:pPr>
            <a:r>
              <a:rPr sz="1200" spc="-40" dirty="0">
                <a:solidFill>
                  <a:srgbClr val="171717"/>
                </a:solidFill>
                <a:latin typeface="Tahoma"/>
                <a:cs typeface="Tahoma"/>
              </a:rPr>
              <a:t>TAMAN</a:t>
            </a:r>
            <a:r>
              <a:rPr sz="1200" spc="-25" dirty="0">
                <a:solidFill>
                  <a:srgbClr val="171717"/>
                </a:solidFill>
                <a:latin typeface="Tahoma"/>
                <a:cs typeface="Tahoma"/>
              </a:rPr>
              <a:t> </a:t>
            </a:r>
            <a:r>
              <a:rPr sz="1200" spc="-5" dirty="0">
                <a:solidFill>
                  <a:srgbClr val="171717"/>
                </a:solidFill>
                <a:latin typeface="Tahoma"/>
                <a:cs typeface="Tahoma"/>
              </a:rPr>
              <a:t>ANGGERIK</a:t>
            </a:r>
            <a:endParaRPr sz="1200" dirty="0">
              <a:latin typeface="Tahoma"/>
              <a:cs typeface="Tahoma"/>
            </a:endParaRPr>
          </a:p>
          <a:p>
            <a:pPr marL="241300" indent="-228600">
              <a:lnSpc>
                <a:spcPct val="100000"/>
              </a:lnSpc>
              <a:buClr>
                <a:srgbClr val="000000"/>
              </a:buClr>
              <a:buAutoNum type="arabicPeriod"/>
              <a:tabLst>
                <a:tab pos="241300" algn="l"/>
              </a:tabLst>
            </a:pPr>
            <a:r>
              <a:rPr sz="1200" spc="-40" dirty="0">
                <a:solidFill>
                  <a:srgbClr val="171717"/>
                </a:solidFill>
                <a:latin typeface="Tahoma"/>
                <a:cs typeface="Tahoma"/>
              </a:rPr>
              <a:t>TAMAN </a:t>
            </a:r>
            <a:r>
              <a:rPr sz="1200" dirty="0">
                <a:solidFill>
                  <a:srgbClr val="171717"/>
                </a:solidFill>
                <a:latin typeface="Tahoma"/>
                <a:cs typeface="Tahoma"/>
              </a:rPr>
              <a:t>MEGAMAS</a:t>
            </a:r>
            <a:endParaRPr sz="1200" dirty="0">
              <a:latin typeface="Tahoma"/>
              <a:cs typeface="Tahoma"/>
            </a:endParaRPr>
          </a:p>
          <a:p>
            <a:pPr marL="241300" indent="-228600">
              <a:lnSpc>
                <a:spcPct val="100000"/>
              </a:lnSpc>
              <a:buClr>
                <a:srgbClr val="000000"/>
              </a:buClr>
              <a:buAutoNum type="arabicPeriod"/>
              <a:tabLst>
                <a:tab pos="241300" algn="l"/>
              </a:tabLst>
            </a:pPr>
            <a:r>
              <a:rPr sz="1200" spc="-40" dirty="0">
                <a:solidFill>
                  <a:srgbClr val="171717"/>
                </a:solidFill>
                <a:latin typeface="Tahoma"/>
                <a:cs typeface="Tahoma"/>
              </a:rPr>
              <a:t>TAMAN</a:t>
            </a:r>
            <a:r>
              <a:rPr sz="1200" spc="-20" dirty="0">
                <a:solidFill>
                  <a:srgbClr val="171717"/>
                </a:solidFill>
                <a:latin typeface="Tahoma"/>
                <a:cs typeface="Tahoma"/>
              </a:rPr>
              <a:t> </a:t>
            </a:r>
            <a:r>
              <a:rPr sz="1200" spc="-5" dirty="0">
                <a:solidFill>
                  <a:srgbClr val="171717"/>
                </a:solidFill>
                <a:latin typeface="Tahoma"/>
                <a:cs typeface="Tahoma"/>
              </a:rPr>
              <a:t>NAIB</a:t>
            </a:r>
            <a:r>
              <a:rPr sz="1200" spc="-30" dirty="0">
                <a:solidFill>
                  <a:srgbClr val="171717"/>
                </a:solidFill>
                <a:latin typeface="Tahoma"/>
                <a:cs typeface="Tahoma"/>
              </a:rPr>
              <a:t> </a:t>
            </a:r>
            <a:r>
              <a:rPr sz="1200" spc="-5" dirty="0">
                <a:solidFill>
                  <a:srgbClr val="171717"/>
                </a:solidFill>
                <a:latin typeface="Tahoma"/>
                <a:cs typeface="Tahoma"/>
              </a:rPr>
              <a:t>LONG</a:t>
            </a:r>
            <a:endParaRPr sz="1200" dirty="0">
              <a:latin typeface="Tahoma"/>
              <a:cs typeface="Tahoma"/>
            </a:endParaRPr>
          </a:p>
          <a:p>
            <a:pPr marL="241300" indent="-228600">
              <a:lnSpc>
                <a:spcPct val="100000"/>
              </a:lnSpc>
              <a:buClr>
                <a:srgbClr val="000000"/>
              </a:buClr>
              <a:buAutoNum type="arabicPeriod"/>
              <a:tabLst>
                <a:tab pos="241300" algn="l"/>
              </a:tabLst>
            </a:pPr>
            <a:r>
              <a:rPr sz="1200" spc="-40" dirty="0">
                <a:solidFill>
                  <a:srgbClr val="171717"/>
                </a:solidFill>
                <a:latin typeface="Tahoma"/>
                <a:cs typeface="Tahoma"/>
              </a:rPr>
              <a:t>TAMAN</a:t>
            </a:r>
            <a:r>
              <a:rPr sz="1200" spc="-15" dirty="0">
                <a:solidFill>
                  <a:srgbClr val="171717"/>
                </a:solidFill>
                <a:latin typeface="Tahoma"/>
                <a:cs typeface="Tahoma"/>
              </a:rPr>
              <a:t> </a:t>
            </a:r>
            <a:r>
              <a:rPr sz="1200" spc="-5" dirty="0">
                <a:solidFill>
                  <a:srgbClr val="171717"/>
                </a:solidFill>
                <a:latin typeface="Tahoma"/>
                <a:cs typeface="Tahoma"/>
              </a:rPr>
              <a:t>NAIB</a:t>
            </a:r>
            <a:r>
              <a:rPr sz="1200" spc="-30" dirty="0">
                <a:solidFill>
                  <a:srgbClr val="171717"/>
                </a:solidFill>
                <a:latin typeface="Tahoma"/>
                <a:cs typeface="Tahoma"/>
              </a:rPr>
              <a:t> </a:t>
            </a:r>
            <a:r>
              <a:rPr sz="1200" spc="-5" dirty="0">
                <a:solidFill>
                  <a:srgbClr val="171717"/>
                </a:solidFill>
                <a:latin typeface="Tahoma"/>
                <a:cs typeface="Tahoma"/>
              </a:rPr>
              <a:t>LONG</a:t>
            </a:r>
            <a:r>
              <a:rPr sz="1200" spc="-55" dirty="0">
                <a:solidFill>
                  <a:srgbClr val="171717"/>
                </a:solidFill>
                <a:latin typeface="Tahoma"/>
                <a:cs typeface="Tahoma"/>
              </a:rPr>
              <a:t> </a:t>
            </a:r>
            <a:r>
              <a:rPr sz="1200" dirty="0">
                <a:solidFill>
                  <a:srgbClr val="171717"/>
                </a:solidFill>
                <a:latin typeface="Tahoma"/>
                <a:cs typeface="Tahoma"/>
              </a:rPr>
              <a:t>2</a:t>
            </a:r>
            <a:endParaRPr sz="1200" dirty="0">
              <a:latin typeface="Tahoma"/>
              <a:cs typeface="Tahoma"/>
            </a:endParaRPr>
          </a:p>
          <a:p>
            <a:pPr marL="241300" indent="-228600">
              <a:lnSpc>
                <a:spcPct val="100000"/>
              </a:lnSpc>
              <a:buClr>
                <a:srgbClr val="000000"/>
              </a:buClr>
              <a:buAutoNum type="arabicPeriod"/>
              <a:tabLst>
                <a:tab pos="241300" algn="l"/>
              </a:tabLst>
            </a:pPr>
            <a:r>
              <a:rPr sz="1200" spc="-40" dirty="0">
                <a:solidFill>
                  <a:srgbClr val="171717"/>
                </a:solidFill>
                <a:latin typeface="Tahoma"/>
                <a:cs typeface="Tahoma"/>
              </a:rPr>
              <a:t>TAMAN</a:t>
            </a:r>
            <a:r>
              <a:rPr sz="1200" spc="-30" dirty="0">
                <a:solidFill>
                  <a:srgbClr val="171717"/>
                </a:solidFill>
                <a:latin typeface="Tahoma"/>
                <a:cs typeface="Tahoma"/>
              </a:rPr>
              <a:t> </a:t>
            </a:r>
            <a:r>
              <a:rPr sz="1200" spc="-5" dirty="0">
                <a:solidFill>
                  <a:srgbClr val="171717"/>
                </a:solidFill>
                <a:latin typeface="Tahoma"/>
                <a:cs typeface="Tahoma"/>
              </a:rPr>
              <a:t>MUTIARA</a:t>
            </a:r>
            <a:endParaRPr sz="1200" dirty="0">
              <a:latin typeface="Tahoma"/>
              <a:cs typeface="Tahoma"/>
            </a:endParaRPr>
          </a:p>
          <a:p>
            <a:pPr marL="241300" indent="-228600">
              <a:lnSpc>
                <a:spcPct val="100000"/>
              </a:lnSpc>
              <a:buClr>
                <a:srgbClr val="000000"/>
              </a:buClr>
              <a:buAutoNum type="arabicPeriod"/>
              <a:tabLst>
                <a:tab pos="241300" algn="l"/>
              </a:tabLst>
            </a:pPr>
            <a:r>
              <a:rPr sz="1200" spc="-5" dirty="0">
                <a:solidFill>
                  <a:srgbClr val="171717"/>
                </a:solidFill>
                <a:latin typeface="Tahoma"/>
                <a:cs typeface="Tahoma"/>
              </a:rPr>
              <a:t>PEKA</a:t>
            </a:r>
            <a:r>
              <a:rPr sz="1200" dirty="0">
                <a:solidFill>
                  <a:srgbClr val="171717"/>
                </a:solidFill>
                <a:latin typeface="Tahoma"/>
                <a:cs typeface="Tahoma"/>
              </a:rPr>
              <a:t>N</a:t>
            </a:r>
            <a:r>
              <a:rPr sz="1200" spc="-25" dirty="0">
                <a:solidFill>
                  <a:srgbClr val="171717"/>
                </a:solidFill>
                <a:latin typeface="Tahoma"/>
                <a:cs typeface="Tahoma"/>
              </a:rPr>
              <a:t> </a:t>
            </a:r>
            <a:r>
              <a:rPr sz="1200" spc="-90" dirty="0">
                <a:solidFill>
                  <a:srgbClr val="171717"/>
                </a:solidFill>
                <a:latin typeface="Tahoma"/>
                <a:cs typeface="Tahoma"/>
              </a:rPr>
              <a:t>T</a:t>
            </a:r>
            <a:r>
              <a:rPr sz="1200" spc="-15" dirty="0">
                <a:solidFill>
                  <a:srgbClr val="171717"/>
                </a:solidFill>
                <a:latin typeface="Tahoma"/>
                <a:cs typeface="Tahoma"/>
              </a:rPr>
              <a:t>A</a:t>
            </a:r>
            <a:r>
              <a:rPr sz="1200" spc="-10" dirty="0">
                <a:solidFill>
                  <a:srgbClr val="171717"/>
                </a:solidFill>
                <a:latin typeface="Tahoma"/>
                <a:cs typeface="Tahoma"/>
              </a:rPr>
              <a:t>NGK</a:t>
            </a:r>
            <a:r>
              <a:rPr sz="1200" spc="-15" dirty="0">
                <a:solidFill>
                  <a:srgbClr val="171717"/>
                </a:solidFill>
                <a:latin typeface="Tahoma"/>
                <a:cs typeface="Tahoma"/>
              </a:rPr>
              <a:t>A</a:t>
            </a:r>
            <a:r>
              <a:rPr sz="1200" dirty="0">
                <a:solidFill>
                  <a:srgbClr val="171717"/>
                </a:solidFill>
                <a:latin typeface="Tahoma"/>
                <a:cs typeface="Tahoma"/>
              </a:rPr>
              <a:t>K</a:t>
            </a:r>
            <a:r>
              <a:rPr sz="1200" spc="-60" dirty="0">
                <a:solidFill>
                  <a:srgbClr val="171717"/>
                </a:solidFill>
                <a:latin typeface="Tahoma"/>
                <a:cs typeface="Tahoma"/>
              </a:rPr>
              <a:t> </a:t>
            </a:r>
            <a:r>
              <a:rPr sz="1200" dirty="0">
                <a:solidFill>
                  <a:srgbClr val="171717"/>
                </a:solidFill>
                <a:latin typeface="Tahoma"/>
                <a:cs typeface="Tahoma"/>
              </a:rPr>
              <a:t>(JA</a:t>
            </a:r>
            <a:r>
              <a:rPr sz="1200" spc="-25" dirty="0">
                <a:solidFill>
                  <a:srgbClr val="171717"/>
                </a:solidFill>
                <a:latin typeface="Tahoma"/>
                <a:cs typeface="Tahoma"/>
              </a:rPr>
              <a:t>L</a:t>
            </a:r>
            <a:r>
              <a:rPr sz="1200" dirty="0">
                <a:solidFill>
                  <a:srgbClr val="171717"/>
                </a:solidFill>
                <a:latin typeface="Tahoma"/>
                <a:cs typeface="Tahoma"/>
              </a:rPr>
              <a:t>AN</a:t>
            </a:r>
            <a:r>
              <a:rPr sz="1200" spc="-145" dirty="0">
                <a:solidFill>
                  <a:srgbClr val="171717"/>
                </a:solidFill>
                <a:latin typeface="Tahoma"/>
                <a:cs typeface="Tahoma"/>
              </a:rPr>
              <a:t> </a:t>
            </a:r>
            <a:r>
              <a:rPr sz="1200" dirty="0">
                <a:solidFill>
                  <a:srgbClr val="171717"/>
                </a:solidFill>
                <a:latin typeface="Tahoma"/>
                <a:cs typeface="Tahoma"/>
              </a:rPr>
              <a:t>S</a:t>
            </a:r>
            <a:r>
              <a:rPr sz="1200" spc="-5" dirty="0">
                <a:solidFill>
                  <a:srgbClr val="171717"/>
                </a:solidFill>
                <a:latin typeface="Tahoma"/>
                <a:cs typeface="Tahoma"/>
              </a:rPr>
              <a:t>IA</a:t>
            </a:r>
            <a:r>
              <a:rPr sz="1200" spc="-25" dirty="0">
                <a:solidFill>
                  <a:srgbClr val="171717"/>
                </a:solidFill>
                <a:latin typeface="Tahoma"/>
                <a:cs typeface="Tahoma"/>
              </a:rPr>
              <a:t>L</a:t>
            </a:r>
            <a:r>
              <a:rPr sz="1200" dirty="0">
                <a:solidFill>
                  <a:srgbClr val="171717"/>
                </a:solidFill>
                <a:latin typeface="Tahoma"/>
                <a:cs typeface="Tahoma"/>
              </a:rPr>
              <a:t>ANG)</a:t>
            </a:r>
            <a:endParaRPr sz="1200" dirty="0">
              <a:latin typeface="Tahoma"/>
              <a:cs typeface="Tahoma"/>
            </a:endParaRPr>
          </a:p>
          <a:p>
            <a:pPr marL="241300" indent="-228600">
              <a:lnSpc>
                <a:spcPct val="100000"/>
              </a:lnSpc>
              <a:buClr>
                <a:srgbClr val="000000"/>
              </a:buClr>
              <a:buAutoNum type="arabicPeriod"/>
              <a:tabLst>
                <a:tab pos="241300" algn="l"/>
              </a:tabLst>
            </a:pPr>
            <a:r>
              <a:rPr sz="1200" spc="-40" dirty="0">
                <a:solidFill>
                  <a:srgbClr val="171717"/>
                </a:solidFill>
                <a:latin typeface="Tahoma"/>
                <a:cs typeface="Tahoma"/>
              </a:rPr>
              <a:t>TAMAN</a:t>
            </a:r>
            <a:r>
              <a:rPr sz="1200" spc="-35" dirty="0">
                <a:solidFill>
                  <a:srgbClr val="171717"/>
                </a:solidFill>
                <a:latin typeface="Tahoma"/>
                <a:cs typeface="Tahoma"/>
              </a:rPr>
              <a:t> </a:t>
            </a:r>
            <a:r>
              <a:rPr sz="1200" spc="-20" dirty="0">
                <a:solidFill>
                  <a:srgbClr val="171717"/>
                </a:solidFill>
                <a:latin typeface="Tahoma"/>
                <a:cs typeface="Tahoma"/>
              </a:rPr>
              <a:t>MEWAH</a:t>
            </a:r>
            <a:endParaRPr sz="1200" dirty="0">
              <a:latin typeface="Tahoma"/>
              <a:cs typeface="Tahoma"/>
            </a:endParaRPr>
          </a:p>
          <a:p>
            <a:pPr marL="241300" indent="-228600">
              <a:lnSpc>
                <a:spcPct val="100000"/>
              </a:lnSpc>
              <a:spcBef>
                <a:spcPts val="5"/>
              </a:spcBef>
              <a:buClr>
                <a:srgbClr val="000000"/>
              </a:buClr>
              <a:buAutoNum type="arabicPeriod"/>
              <a:tabLst>
                <a:tab pos="241300" algn="l"/>
              </a:tabLst>
            </a:pPr>
            <a:r>
              <a:rPr sz="1200" spc="-40" dirty="0">
                <a:solidFill>
                  <a:srgbClr val="171717"/>
                </a:solidFill>
                <a:latin typeface="Tahoma"/>
                <a:cs typeface="Tahoma"/>
              </a:rPr>
              <a:t>TAMAN </a:t>
            </a:r>
            <a:r>
              <a:rPr sz="1200" dirty="0">
                <a:solidFill>
                  <a:srgbClr val="171717"/>
                </a:solidFill>
                <a:latin typeface="Tahoma"/>
                <a:cs typeface="Tahoma"/>
              </a:rPr>
              <a:t>MESRA</a:t>
            </a:r>
            <a:endParaRPr sz="1200" dirty="0">
              <a:latin typeface="Tahoma"/>
              <a:cs typeface="Tahoma"/>
            </a:endParaRPr>
          </a:p>
          <a:p>
            <a:pPr marL="271780" indent="-259079">
              <a:lnSpc>
                <a:spcPct val="100000"/>
              </a:lnSpc>
              <a:buAutoNum type="arabicPeriod"/>
              <a:tabLst>
                <a:tab pos="271780" algn="l"/>
              </a:tabLst>
            </a:pPr>
            <a:r>
              <a:rPr sz="1200" dirty="0">
                <a:latin typeface="Tahoma"/>
                <a:cs typeface="Tahoma"/>
              </a:rPr>
              <a:t>RUMAH</a:t>
            </a:r>
            <a:r>
              <a:rPr sz="1200" spc="-90" dirty="0">
                <a:latin typeface="Tahoma"/>
                <a:cs typeface="Tahoma"/>
              </a:rPr>
              <a:t> </a:t>
            </a:r>
            <a:r>
              <a:rPr sz="1200" spc="-20" dirty="0">
                <a:latin typeface="Tahoma"/>
                <a:cs typeface="Tahoma"/>
              </a:rPr>
              <a:t>PANGSA</a:t>
            </a:r>
            <a:endParaRPr sz="1200" dirty="0">
              <a:latin typeface="Tahoma"/>
              <a:cs typeface="Tahoma"/>
            </a:endParaRPr>
          </a:p>
          <a:p>
            <a:pPr marL="271780" indent="-259079">
              <a:lnSpc>
                <a:spcPct val="100000"/>
              </a:lnSpc>
              <a:buAutoNum type="arabicPeriod"/>
              <a:tabLst>
                <a:tab pos="271780" algn="l"/>
              </a:tabLst>
            </a:pPr>
            <a:r>
              <a:rPr sz="1200" spc="-40" dirty="0">
                <a:latin typeface="Tahoma"/>
                <a:cs typeface="Tahoma"/>
              </a:rPr>
              <a:t>TAMAN</a:t>
            </a:r>
            <a:r>
              <a:rPr sz="1200" spc="-35" dirty="0">
                <a:latin typeface="Tahoma"/>
                <a:cs typeface="Tahoma"/>
              </a:rPr>
              <a:t> </a:t>
            </a:r>
            <a:r>
              <a:rPr sz="1200" spc="-40" dirty="0">
                <a:latin typeface="Tahoma"/>
                <a:cs typeface="Tahoma"/>
              </a:rPr>
              <a:t>PERTAMA</a:t>
            </a:r>
            <a:endParaRPr sz="1200" dirty="0">
              <a:latin typeface="Tahoma"/>
              <a:cs typeface="Tahoma"/>
            </a:endParaRPr>
          </a:p>
          <a:p>
            <a:pPr marL="271780" indent="-259079">
              <a:lnSpc>
                <a:spcPct val="100000"/>
              </a:lnSpc>
              <a:buAutoNum type="arabicPeriod"/>
              <a:tabLst>
                <a:tab pos="271780" algn="l"/>
              </a:tabLst>
            </a:pPr>
            <a:r>
              <a:rPr sz="1200" spc="-40" dirty="0">
                <a:latin typeface="Tahoma"/>
                <a:cs typeface="Tahoma"/>
              </a:rPr>
              <a:t>TAMAN</a:t>
            </a:r>
            <a:r>
              <a:rPr sz="1200" spc="-30" dirty="0">
                <a:latin typeface="Tahoma"/>
                <a:cs typeface="Tahoma"/>
              </a:rPr>
              <a:t> </a:t>
            </a:r>
            <a:r>
              <a:rPr sz="1200" spc="-15" dirty="0">
                <a:latin typeface="Tahoma"/>
                <a:cs typeface="Tahoma"/>
              </a:rPr>
              <a:t>DAMAI</a:t>
            </a:r>
            <a:endParaRPr sz="1200" dirty="0">
              <a:latin typeface="Tahoma"/>
              <a:cs typeface="Tahoma"/>
            </a:endParaRPr>
          </a:p>
          <a:p>
            <a:pPr marL="271780" indent="-259079">
              <a:lnSpc>
                <a:spcPct val="100000"/>
              </a:lnSpc>
              <a:buAutoNum type="arabicPeriod"/>
              <a:tabLst>
                <a:tab pos="271780" algn="l"/>
              </a:tabLst>
            </a:pPr>
            <a:r>
              <a:rPr sz="1200" spc="-105" dirty="0">
                <a:latin typeface="Tahoma"/>
                <a:cs typeface="Tahoma"/>
              </a:rPr>
              <a:t>T</a:t>
            </a:r>
            <a:r>
              <a:rPr sz="1200" spc="-25" dirty="0">
                <a:latin typeface="Tahoma"/>
                <a:cs typeface="Tahoma"/>
              </a:rPr>
              <a:t>AMA</a:t>
            </a:r>
            <a:r>
              <a:rPr sz="1200" dirty="0">
                <a:latin typeface="Tahoma"/>
                <a:cs typeface="Tahoma"/>
              </a:rPr>
              <a:t>N </a:t>
            </a:r>
            <a:r>
              <a:rPr sz="1200" spc="-5" dirty="0">
                <a:latin typeface="Tahoma"/>
                <a:cs typeface="Tahoma"/>
              </a:rPr>
              <a:t>DAMA</a:t>
            </a:r>
            <a:r>
              <a:rPr sz="1200" dirty="0">
                <a:latin typeface="Tahoma"/>
                <a:cs typeface="Tahoma"/>
              </a:rPr>
              <a:t>I</a:t>
            </a:r>
            <a:r>
              <a:rPr sz="1200" spc="-100" dirty="0">
                <a:latin typeface="Tahoma"/>
                <a:cs typeface="Tahoma"/>
              </a:rPr>
              <a:t> </a:t>
            </a:r>
            <a:r>
              <a:rPr sz="1200" dirty="0">
                <a:latin typeface="Tahoma"/>
                <a:cs typeface="Tahoma"/>
              </a:rPr>
              <a:t>2</a:t>
            </a:r>
          </a:p>
          <a:p>
            <a:pPr marL="271780" indent="-259079">
              <a:lnSpc>
                <a:spcPct val="100000"/>
              </a:lnSpc>
              <a:buAutoNum type="arabicPeriod"/>
              <a:tabLst>
                <a:tab pos="271780" algn="l"/>
              </a:tabLst>
            </a:pPr>
            <a:r>
              <a:rPr sz="1200" spc="-105" dirty="0">
                <a:latin typeface="Tahoma"/>
                <a:cs typeface="Tahoma"/>
              </a:rPr>
              <a:t>T</a:t>
            </a:r>
            <a:r>
              <a:rPr sz="1200" spc="-25" dirty="0">
                <a:latin typeface="Tahoma"/>
                <a:cs typeface="Tahoma"/>
              </a:rPr>
              <a:t>A</a:t>
            </a:r>
            <a:r>
              <a:rPr sz="1200" spc="-30" dirty="0">
                <a:latin typeface="Tahoma"/>
                <a:cs typeface="Tahoma"/>
              </a:rPr>
              <a:t>M</a:t>
            </a:r>
            <a:r>
              <a:rPr sz="1200" spc="-25" dirty="0">
                <a:latin typeface="Tahoma"/>
                <a:cs typeface="Tahoma"/>
              </a:rPr>
              <a:t>A</a:t>
            </a:r>
            <a:r>
              <a:rPr sz="1200" dirty="0">
                <a:latin typeface="Tahoma"/>
                <a:cs typeface="Tahoma"/>
              </a:rPr>
              <a:t>N</a:t>
            </a:r>
            <a:r>
              <a:rPr sz="1200" spc="-65" dirty="0">
                <a:latin typeface="Tahoma"/>
                <a:cs typeface="Tahoma"/>
              </a:rPr>
              <a:t> </a:t>
            </a:r>
            <a:r>
              <a:rPr sz="1200" spc="-10" dirty="0">
                <a:latin typeface="Tahoma"/>
                <a:cs typeface="Tahoma"/>
              </a:rPr>
              <a:t>T</a:t>
            </a:r>
            <a:r>
              <a:rPr sz="1200" dirty="0">
                <a:latin typeface="Tahoma"/>
                <a:cs typeface="Tahoma"/>
              </a:rPr>
              <a:t>RO</a:t>
            </a:r>
            <a:r>
              <a:rPr sz="1200" spc="-5" dirty="0">
                <a:latin typeface="Tahoma"/>
                <a:cs typeface="Tahoma"/>
              </a:rPr>
              <a:t>PI</a:t>
            </a:r>
            <a:r>
              <a:rPr sz="1200" dirty="0">
                <a:latin typeface="Tahoma"/>
                <a:cs typeface="Tahoma"/>
              </a:rPr>
              <a:t>KA</a:t>
            </a:r>
            <a:endParaRPr lang="en-US" sz="1200" dirty="0">
              <a:latin typeface="Tahoma"/>
              <a:cs typeface="Tahoma"/>
            </a:endParaRPr>
          </a:p>
          <a:p>
            <a:pPr marL="271780" indent="-259079">
              <a:lnSpc>
                <a:spcPct val="100000"/>
              </a:lnSpc>
              <a:buAutoNum type="arabicPeriod"/>
              <a:tabLst>
                <a:tab pos="271780" algn="l"/>
              </a:tabLst>
            </a:pPr>
            <a:r>
              <a:rPr lang="en-MY" sz="1200" dirty="0">
                <a:latin typeface="Tahoma"/>
                <a:cs typeface="Tahoma"/>
              </a:rPr>
              <a:t>PUSAT PERNIAGAAN NAIB LONG</a:t>
            </a:r>
          </a:p>
          <a:p>
            <a:pPr marL="271780" indent="-259079">
              <a:lnSpc>
                <a:spcPct val="100000"/>
              </a:lnSpc>
              <a:buAutoNum type="arabicPeriod"/>
              <a:tabLst>
                <a:tab pos="271780" algn="l"/>
              </a:tabLst>
            </a:pPr>
            <a:r>
              <a:rPr lang="en-MY" sz="1200" dirty="0">
                <a:latin typeface="Tahoma"/>
                <a:cs typeface="Tahoma"/>
              </a:rPr>
              <a:t>PUSAT PERNIAGAAN NAIB LONG 2</a:t>
            </a:r>
          </a:p>
          <a:p>
            <a:pPr marL="271780" indent="-259079">
              <a:lnSpc>
                <a:spcPct val="100000"/>
              </a:lnSpc>
              <a:buAutoNum type="arabicPeriod"/>
              <a:tabLst>
                <a:tab pos="271780" algn="l"/>
              </a:tabLst>
            </a:pPr>
            <a:r>
              <a:rPr lang="en-MY" sz="1200" dirty="0">
                <a:latin typeface="Tahoma"/>
                <a:cs typeface="Tahoma"/>
              </a:rPr>
              <a:t>TAMAN TROPIKA 2</a:t>
            </a:r>
          </a:p>
          <a:p>
            <a:pPr marL="271780" indent="-259079">
              <a:lnSpc>
                <a:spcPct val="100000"/>
              </a:lnSpc>
              <a:buAutoNum type="arabicPeriod"/>
              <a:tabLst>
                <a:tab pos="271780" algn="l"/>
              </a:tabLst>
            </a:pPr>
            <a:endParaRPr lang="en-MY" sz="1200" dirty="0">
              <a:latin typeface="Tahoma"/>
              <a:cs typeface="Tahoma"/>
            </a:endParaRPr>
          </a:p>
        </p:txBody>
      </p:sp>
      <p:pic>
        <p:nvPicPr>
          <p:cNvPr id="5" name="object 5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8327135" y="131063"/>
            <a:ext cx="731520" cy="518160"/>
          </a:xfrm>
          <a:prstGeom prst="rect">
            <a:avLst/>
          </a:prstGeom>
        </p:spPr>
      </p:pic>
      <p:sp>
        <p:nvSpPr>
          <p:cNvPr id="6" name="object 5"/>
          <p:cNvSpPr txBox="1"/>
          <p:nvPr/>
        </p:nvSpPr>
        <p:spPr>
          <a:xfrm>
            <a:off x="6237300" y="2952750"/>
            <a:ext cx="2426716" cy="10504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7600"/>
              </a:lnSpc>
              <a:spcBef>
                <a:spcPts val="100"/>
              </a:spcBef>
            </a:pPr>
            <a:r>
              <a:rPr lang="en-US" sz="1200" spc="-5" dirty="0">
                <a:latin typeface="Tahoma"/>
                <a:cs typeface="Tahoma"/>
              </a:rPr>
              <a:t>EN MOHAMAD BIN MISKAL</a:t>
            </a:r>
          </a:p>
          <a:p>
            <a:pPr marL="12700" marR="5080">
              <a:lnSpc>
                <a:spcPct val="107600"/>
              </a:lnSpc>
              <a:spcBef>
                <a:spcPts val="100"/>
              </a:spcBef>
            </a:pPr>
            <a:r>
              <a:rPr lang="en-US" sz="1200" spc="-5" dirty="0">
                <a:latin typeface="Tahoma"/>
                <a:cs typeface="Tahoma"/>
              </a:rPr>
              <a:t>137, KG PANJANG SARI,</a:t>
            </a:r>
          </a:p>
          <a:p>
            <a:pPr marL="12700" marR="5080">
              <a:lnSpc>
                <a:spcPct val="107600"/>
              </a:lnSpc>
              <a:spcBef>
                <a:spcPts val="100"/>
              </a:spcBef>
            </a:pPr>
            <a:r>
              <a:rPr lang="en-US" sz="1200" spc="-5" dirty="0">
                <a:latin typeface="Tahoma"/>
                <a:cs typeface="Tahoma"/>
              </a:rPr>
              <a:t>84600 PAGOH, MUAR</a:t>
            </a:r>
          </a:p>
          <a:p>
            <a:pPr marL="12700" marR="5080">
              <a:lnSpc>
                <a:spcPct val="107600"/>
              </a:lnSpc>
              <a:spcBef>
                <a:spcPts val="100"/>
              </a:spcBef>
            </a:pPr>
            <a:r>
              <a:rPr lang="en-US" sz="1200" spc="-5" dirty="0">
                <a:latin typeface="Tahoma"/>
                <a:cs typeface="Tahoma"/>
              </a:rPr>
              <a:t>JOHOR</a:t>
            </a:r>
          </a:p>
          <a:p>
            <a:pPr marL="12700" marR="5080">
              <a:lnSpc>
                <a:spcPct val="107600"/>
              </a:lnSpc>
              <a:spcBef>
                <a:spcPts val="100"/>
              </a:spcBef>
            </a:pPr>
            <a:r>
              <a:rPr lang="en-US" sz="1200" spc="-5" dirty="0">
                <a:latin typeface="Tahoma"/>
                <a:cs typeface="Tahoma"/>
              </a:rPr>
              <a:t>019-6085156</a:t>
            </a:r>
            <a:endParaRPr sz="1250" dirty="0">
              <a:latin typeface="Tahoma"/>
              <a:cs typeface="Tahoma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C5DADE99-A899-CB51-A752-DDD3822D498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7000" y="1108863"/>
            <a:ext cx="1295400" cy="1728216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600252" y="270764"/>
            <a:ext cx="394970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5" dirty="0">
                <a:solidFill>
                  <a:srgbClr val="000000"/>
                </a:solidFill>
              </a:rPr>
              <a:t>ZON</a:t>
            </a:r>
            <a:r>
              <a:rPr sz="1800" spc="-30" dirty="0">
                <a:solidFill>
                  <a:srgbClr val="000000"/>
                </a:solidFill>
              </a:rPr>
              <a:t> </a:t>
            </a:r>
            <a:r>
              <a:rPr sz="1800" dirty="0">
                <a:solidFill>
                  <a:srgbClr val="000000"/>
                </a:solidFill>
              </a:rPr>
              <a:t>3</a:t>
            </a:r>
            <a:r>
              <a:rPr sz="1800" spc="-5" dirty="0">
                <a:solidFill>
                  <a:srgbClr val="000000"/>
                </a:solidFill>
              </a:rPr>
              <a:t> </a:t>
            </a:r>
            <a:r>
              <a:rPr sz="1800" dirty="0">
                <a:solidFill>
                  <a:srgbClr val="000000"/>
                </a:solidFill>
              </a:rPr>
              <a:t>:</a:t>
            </a:r>
            <a:r>
              <a:rPr sz="1800" spc="-30" dirty="0">
                <a:solidFill>
                  <a:srgbClr val="000000"/>
                </a:solidFill>
              </a:rPr>
              <a:t> </a:t>
            </a:r>
            <a:r>
              <a:rPr sz="1800" spc="-10" dirty="0">
                <a:solidFill>
                  <a:srgbClr val="000000"/>
                </a:solidFill>
              </a:rPr>
              <a:t>BANDAR</a:t>
            </a:r>
            <a:r>
              <a:rPr sz="1800" spc="-50" dirty="0">
                <a:solidFill>
                  <a:srgbClr val="000000"/>
                </a:solidFill>
              </a:rPr>
              <a:t> </a:t>
            </a:r>
            <a:r>
              <a:rPr sz="1800" spc="-5" dirty="0">
                <a:solidFill>
                  <a:srgbClr val="000000"/>
                </a:solidFill>
              </a:rPr>
              <a:t>TANGKAK</a:t>
            </a:r>
            <a:r>
              <a:rPr sz="1800" spc="-105" dirty="0">
                <a:solidFill>
                  <a:srgbClr val="000000"/>
                </a:solidFill>
              </a:rPr>
              <a:t> </a:t>
            </a:r>
            <a:r>
              <a:rPr sz="1800" spc="-5" dirty="0">
                <a:solidFill>
                  <a:srgbClr val="000000"/>
                </a:solidFill>
              </a:rPr>
              <a:t>UTARA</a:t>
            </a:r>
            <a:endParaRPr sz="1800"/>
          </a:p>
        </p:txBody>
      </p:sp>
      <p:sp>
        <p:nvSpPr>
          <p:cNvPr id="3" name="object 3"/>
          <p:cNvSpPr txBox="1"/>
          <p:nvPr/>
        </p:nvSpPr>
        <p:spPr>
          <a:xfrm>
            <a:off x="936447" y="734314"/>
            <a:ext cx="2132965" cy="405257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41300" indent="-228600">
              <a:lnSpc>
                <a:spcPct val="100000"/>
              </a:lnSpc>
              <a:spcBef>
                <a:spcPts val="100"/>
              </a:spcBef>
              <a:buAutoNum type="arabicPeriod"/>
              <a:tabLst>
                <a:tab pos="241300" algn="l"/>
              </a:tabLst>
            </a:pPr>
            <a:r>
              <a:rPr sz="1200" spc="-40" dirty="0">
                <a:latin typeface="Tahoma"/>
                <a:cs typeface="Tahoma"/>
              </a:rPr>
              <a:t>TAMAN</a:t>
            </a:r>
            <a:r>
              <a:rPr sz="1200" spc="-30" dirty="0">
                <a:latin typeface="Tahoma"/>
                <a:cs typeface="Tahoma"/>
              </a:rPr>
              <a:t> </a:t>
            </a:r>
            <a:r>
              <a:rPr sz="1200" spc="-20" dirty="0">
                <a:latin typeface="Tahoma"/>
                <a:cs typeface="Tahoma"/>
              </a:rPr>
              <a:t>SENTOSA</a:t>
            </a:r>
            <a:endParaRPr sz="1200" dirty="0">
              <a:latin typeface="Tahoma"/>
              <a:cs typeface="Tahoma"/>
            </a:endParaRPr>
          </a:p>
          <a:p>
            <a:pPr marL="241300" indent="-228600">
              <a:lnSpc>
                <a:spcPct val="100000"/>
              </a:lnSpc>
              <a:buAutoNum type="arabicPeriod"/>
              <a:tabLst>
                <a:tab pos="241300" algn="l"/>
              </a:tabLst>
            </a:pPr>
            <a:r>
              <a:rPr sz="1200" spc="-105" dirty="0">
                <a:latin typeface="Tahoma"/>
                <a:cs typeface="Tahoma"/>
              </a:rPr>
              <a:t>T</a:t>
            </a:r>
            <a:r>
              <a:rPr sz="1200" spc="-25" dirty="0">
                <a:latin typeface="Tahoma"/>
                <a:cs typeface="Tahoma"/>
              </a:rPr>
              <a:t>AMA</a:t>
            </a:r>
            <a:r>
              <a:rPr sz="1200" dirty="0">
                <a:latin typeface="Tahoma"/>
                <a:cs typeface="Tahoma"/>
              </a:rPr>
              <a:t>N </a:t>
            </a:r>
            <a:r>
              <a:rPr sz="1200" spc="-10" dirty="0">
                <a:latin typeface="Tahoma"/>
                <a:cs typeface="Tahoma"/>
              </a:rPr>
              <a:t>S</a:t>
            </a:r>
            <a:r>
              <a:rPr sz="1200" spc="-15" dirty="0">
                <a:latin typeface="Tahoma"/>
                <a:cs typeface="Tahoma"/>
              </a:rPr>
              <a:t>E</a:t>
            </a:r>
            <a:r>
              <a:rPr sz="1200" spc="-10" dirty="0">
                <a:latin typeface="Tahoma"/>
                <a:cs typeface="Tahoma"/>
              </a:rPr>
              <a:t>N</a:t>
            </a:r>
            <a:r>
              <a:rPr sz="1200" spc="-45" dirty="0">
                <a:latin typeface="Tahoma"/>
                <a:cs typeface="Tahoma"/>
              </a:rPr>
              <a:t>T</a:t>
            </a:r>
            <a:r>
              <a:rPr sz="1200" spc="-10" dirty="0">
                <a:latin typeface="Tahoma"/>
                <a:cs typeface="Tahoma"/>
              </a:rPr>
              <a:t>O</a:t>
            </a:r>
            <a:r>
              <a:rPr sz="1200" spc="-25" dirty="0">
                <a:latin typeface="Tahoma"/>
                <a:cs typeface="Tahoma"/>
              </a:rPr>
              <a:t>S</a:t>
            </a:r>
            <a:r>
              <a:rPr sz="1200" dirty="0">
                <a:latin typeface="Tahoma"/>
                <a:cs typeface="Tahoma"/>
              </a:rPr>
              <a:t>A</a:t>
            </a:r>
            <a:r>
              <a:rPr sz="1200" spc="-170" dirty="0">
                <a:latin typeface="Tahoma"/>
                <a:cs typeface="Tahoma"/>
              </a:rPr>
              <a:t> </a:t>
            </a:r>
            <a:r>
              <a:rPr sz="1200" dirty="0">
                <a:latin typeface="Tahoma"/>
                <a:cs typeface="Tahoma"/>
              </a:rPr>
              <a:t>2</a:t>
            </a:r>
          </a:p>
          <a:p>
            <a:pPr marL="241300" indent="-228600">
              <a:lnSpc>
                <a:spcPct val="100000"/>
              </a:lnSpc>
              <a:buAutoNum type="arabicPeriod"/>
              <a:tabLst>
                <a:tab pos="241300" algn="l"/>
              </a:tabLst>
            </a:pPr>
            <a:r>
              <a:rPr sz="1200" spc="-105" dirty="0">
                <a:latin typeface="Tahoma"/>
                <a:cs typeface="Tahoma"/>
              </a:rPr>
              <a:t>T</a:t>
            </a:r>
            <a:r>
              <a:rPr sz="1200" spc="-25" dirty="0">
                <a:latin typeface="Tahoma"/>
                <a:cs typeface="Tahoma"/>
              </a:rPr>
              <a:t>AMA</a:t>
            </a:r>
            <a:r>
              <a:rPr sz="1200" dirty="0">
                <a:latin typeface="Tahoma"/>
                <a:cs typeface="Tahoma"/>
              </a:rPr>
              <a:t>N </a:t>
            </a:r>
            <a:r>
              <a:rPr sz="1200" spc="-10" dirty="0">
                <a:latin typeface="Tahoma"/>
                <a:cs typeface="Tahoma"/>
              </a:rPr>
              <a:t>S</a:t>
            </a:r>
            <a:r>
              <a:rPr sz="1200" spc="-15" dirty="0">
                <a:latin typeface="Tahoma"/>
                <a:cs typeface="Tahoma"/>
              </a:rPr>
              <a:t>E</a:t>
            </a:r>
            <a:r>
              <a:rPr sz="1200" spc="-10" dirty="0">
                <a:latin typeface="Tahoma"/>
                <a:cs typeface="Tahoma"/>
              </a:rPr>
              <a:t>N</a:t>
            </a:r>
            <a:r>
              <a:rPr sz="1200" spc="-45" dirty="0">
                <a:latin typeface="Tahoma"/>
                <a:cs typeface="Tahoma"/>
              </a:rPr>
              <a:t>T</a:t>
            </a:r>
            <a:r>
              <a:rPr sz="1200" spc="-10" dirty="0">
                <a:latin typeface="Tahoma"/>
                <a:cs typeface="Tahoma"/>
              </a:rPr>
              <a:t>O</a:t>
            </a:r>
            <a:r>
              <a:rPr sz="1200" spc="-25" dirty="0">
                <a:latin typeface="Tahoma"/>
                <a:cs typeface="Tahoma"/>
              </a:rPr>
              <a:t>S</a:t>
            </a:r>
            <a:r>
              <a:rPr sz="1200" dirty="0">
                <a:latin typeface="Tahoma"/>
                <a:cs typeface="Tahoma"/>
              </a:rPr>
              <a:t>A</a:t>
            </a:r>
            <a:r>
              <a:rPr sz="1200" spc="-170" dirty="0">
                <a:latin typeface="Tahoma"/>
                <a:cs typeface="Tahoma"/>
              </a:rPr>
              <a:t> </a:t>
            </a:r>
            <a:r>
              <a:rPr sz="1200" dirty="0">
                <a:latin typeface="Tahoma"/>
                <a:cs typeface="Tahoma"/>
              </a:rPr>
              <a:t>3</a:t>
            </a:r>
          </a:p>
          <a:p>
            <a:pPr marL="241300" indent="-228600">
              <a:lnSpc>
                <a:spcPct val="100000"/>
              </a:lnSpc>
              <a:buAutoNum type="arabicPeriod"/>
              <a:tabLst>
                <a:tab pos="241300" algn="l"/>
              </a:tabLst>
            </a:pPr>
            <a:r>
              <a:rPr sz="1200" spc="-40" dirty="0">
                <a:latin typeface="Tahoma"/>
                <a:cs typeface="Tahoma"/>
              </a:rPr>
              <a:t>TAMAN</a:t>
            </a:r>
            <a:r>
              <a:rPr sz="1200" spc="-20" dirty="0">
                <a:latin typeface="Tahoma"/>
                <a:cs typeface="Tahoma"/>
              </a:rPr>
              <a:t> </a:t>
            </a:r>
            <a:r>
              <a:rPr sz="1200" spc="-5" dirty="0">
                <a:latin typeface="Tahoma"/>
                <a:cs typeface="Tahoma"/>
              </a:rPr>
              <a:t>SRI</a:t>
            </a:r>
            <a:r>
              <a:rPr sz="1200" spc="-60" dirty="0">
                <a:latin typeface="Tahoma"/>
                <a:cs typeface="Tahoma"/>
              </a:rPr>
              <a:t> </a:t>
            </a:r>
            <a:r>
              <a:rPr sz="1200" spc="-20" dirty="0">
                <a:latin typeface="Tahoma"/>
                <a:cs typeface="Tahoma"/>
              </a:rPr>
              <a:t>SENTOSA</a:t>
            </a:r>
            <a:endParaRPr sz="1200" dirty="0">
              <a:latin typeface="Tahoma"/>
              <a:cs typeface="Tahoma"/>
            </a:endParaRPr>
          </a:p>
          <a:p>
            <a:pPr marL="241300" indent="-228600">
              <a:lnSpc>
                <a:spcPct val="100000"/>
              </a:lnSpc>
              <a:buAutoNum type="arabicPeriod"/>
              <a:tabLst>
                <a:tab pos="241300" algn="l"/>
              </a:tabLst>
            </a:pPr>
            <a:r>
              <a:rPr sz="1200" spc="-40" dirty="0">
                <a:latin typeface="Tahoma"/>
                <a:cs typeface="Tahoma"/>
              </a:rPr>
              <a:t>TAMAN</a:t>
            </a:r>
            <a:r>
              <a:rPr sz="1200" spc="-15" dirty="0">
                <a:latin typeface="Tahoma"/>
                <a:cs typeface="Tahoma"/>
              </a:rPr>
              <a:t> </a:t>
            </a:r>
            <a:r>
              <a:rPr sz="1200" spc="-20" dirty="0">
                <a:latin typeface="Tahoma"/>
                <a:cs typeface="Tahoma"/>
              </a:rPr>
              <a:t>ALAM </a:t>
            </a:r>
            <a:r>
              <a:rPr sz="1200" spc="-5" dirty="0">
                <a:latin typeface="Tahoma"/>
                <a:cs typeface="Tahoma"/>
              </a:rPr>
              <a:t>INDAH</a:t>
            </a:r>
            <a:endParaRPr sz="1200" dirty="0">
              <a:latin typeface="Tahoma"/>
              <a:cs typeface="Tahoma"/>
            </a:endParaRPr>
          </a:p>
          <a:p>
            <a:pPr marL="241300" indent="-228600">
              <a:lnSpc>
                <a:spcPct val="100000"/>
              </a:lnSpc>
              <a:buAutoNum type="arabicPeriod"/>
              <a:tabLst>
                <a:tab pos="241300" algn="l"/>
              </a:tabLst>
            </a:pPr>
            <a:r>
              <a:rPr sz="1200" spc="-40" dirty="0">
                <a:latin typeface="Tahoma"/>
                <a:cs typeface="Tahoma"/>
              </a:rPr>
              <a:t>TAMAN</a:t>
            </a:r>
            <a:r>
              <a:rPr sz="1200" spc="-35" dirty="0">
                <a:latin typeface="Tahoma"/>
                <a:cs typeface="Tahoma"/>
              </a:rPr>
              <a:t> </a:t>
            </a:r>
            <a:r>
              <a:rPr sz="1200" spc="-5" dirty="0">
                <a:latin typeface="Tahoma"/>
                <a:cs typeface="Tahoma"/>
              </a:rPr>
              <a:t>RIA</a:t>
            </a:r>
            <a:endParaRPr sz="1200" dirty="0">
              <a:latin typeface="Tahoma"/>
              <a:cs typeface="Tahoma"/>
            </a:endParaRPr>
          </a:p>
          <a:p>
            <a:pPr marL="241300" indent="-228600">
              <a:lnSpc>
                <a:spcPct val="100000"/>
              </a:lnSpc>
              <a:buAutoNum type="arabicPeriod"/>
              <a:tabLst>
                <a:tab pos="241300" algn="l"/>
              </a:tabLst>
            </a:pPr>
            <a:r>
              <a:rPr sz="1200" spc="-105" dirty="0">
                <a:latin typeface="Tahoma"/>
                <a:cs typeface="Tahoma"/>
              </a:rPr>
              <a:t>T</a:t>
            </a:r>
            <a:r>
              <a:rPr sz="1200" spc="-25" dirty="0">
                <a:latin typeface="Tahoma"/>
                <a:cs typeface="Tahoma"/>
              </a:rPr>
              <a:t>AMA</a:t>
            </a:r>
            <a:r>
              <a:rPr sz="1200" dirty="0">
                <a:latin typeface="Tahoma"/>
                <a:cs typeface="Tahoma"/>
              </a:rPr>
              <a:t>N</a:t>
            </a:r>
            <a:r>
              <a:rPr sz="1200" spc="-5" dirty="0">
                <a:latin typeface="Tahoma"/>
                <a:cs typeface="Tahoma"/>
              </a:rPr>
              <a:t> </a:t>
            </a:r>
            <a:r>
              <a:rPr sz="1200" spc="-105" dirty="0">
                <a:latin typeface="Tahoma"/>
                <a:cs typeface="Tahoma"/>
              </a:rPr>
              <a:t>T</a:t>
            </a:r>
            <a:r>
              <a:rPr sz="1200" spc="-25" dirty="0">
                <a:latin typeface="Tahoma"/>
                <a:cs typeface="Tahoma"/>
              </a:rPr>
              <a:t>AS</a:t>
            </a:r>
            <a:r>
              <a:rPr sz="1200" spc="-30" dirty="0">
                <a:latin typeface="Tahoma"/>
                <a:cs typeface="Tahoma"/>
              </a:rPr>
              <a:t>I</a:t>
            </a:r>
            <a:r>
              <a:rPr sz="1200" dirty="0">
                <a:latin typeface="Tahoma"/>
                <a:cs typeface="Tahoma"/>
              </a:rPr>
              <a:t>K</a:t>
            </a:r>
            <a:r>
              <a:rPr sz="1200" spc="-35" dirty="0">
                <a:latin typeface="Tahoma"/>
                <a:cs typeface="Tahoma"/>
              </a:rPr>
              <a:t> </a:t>
            </a:r>
            <a:r>
              <a:rPr sz="1200" dirty="0">
                <a:latin typeface="Tahoma"/>
                <a:cs typeface="Tahoma"/>
              </a:rPr>
              <a:t>RIA</a:t>
            </a:r>
          </a:p>
          <a:p>
            <a:pPr marL="241300" indent="-228600">
              <a:lnSpc>
                <a:spcPct val="100000"/>
              </a:lnSpc>
              <a:buAutoNum type="arabicPeriod"/>
              <a:tabLst>
                <a:tab pos="241300" algn="l"/>
              </a:tabLst>
            </a:pPr>
            <a:r>
              <a:rPr sz="1200" spc="-40" dirty="0">
                <a:latin typeface="Tahoma"/>
                <a:cs typeface="Tahoma"/>
              </a:rPr>
              <a:t>TAMAN</a:t>
            </a:r>
            <a:r>
              <a:rPr sz="1200" spc="-30" dirty="0">
                <a:latin typeface="Tahoma"/>
                <a:cs typeface="Tahoma"/>
              </a:rPr>
              <a:t> </a:t>
            </a:r>
            <a:r>
              <a:rPr sz="1200" dirty="0">
                <a:latin typeface="Tahoma"/>
                <a:cs typeface="Tahoma"/>
              </a:rPr>
              <a:t>GUNUNG</a:t>
            </a:r>
            <a:r>
              <a:rPr sz="1200" spc="-90" dirty="0">
                <a:latin typeface="Tahoma"/>
                <a:cs typeface="Tahoma"/>
              </a:rPr>
              <a:t> </a:t>
            </a:r>
            <a:r>
              <a:rPr sz="1200" dirty="0">
                <a:latin typeface="Tahoma"/>
                <a:cs typeface="Tahoma"/>
              </a:rPr>
              <a:t>EMAS</a:t>
            </a:r>
          </a:p>
          <a:p>
            <a:pPr marL="241300" indent="-228600">
              <a:lnSpc>
                <a:spcPct val="100000"/>
              </a:lnSpc>
              <a:buAutoNum type="arabicPeriod"/>
              <a:tabLst>
                <a:tab pos="241300" algn="l"/>
              </a:tabLst>
            </a:pPr>
            <a:r>
              <a:rPr sz="1200" spc="-105" dirty="0">
                <a:latin typeface="Tahoma"/>
                <a:cs typeface="Tahoma"/>
              </a:rPr>
              <a:t>T</a:t>
            </a:r>
            <a:r>
              <a:rPr sz="1200" spc="-25" dirty="0">
                <a:latin typeface="Tahoma"/>
                <a:cs typeface="Tahoma"/>
              </a:rPr>
              <a:t>AMA</a:t>
            </a:r>
            <a:r>
              <a:rPr sz="1200" dirty="0">
                <a:latin typeface="Tahoma"/>
                <a:cs typeface="Tahoma"/>
              </a:rPr>
              <a:t>N GUNUNG</a:t>
            </a:r>
            <a:r>
              <a:rPr sz="1200" spc="-20" dirty="0">
                <a:latin typeface="Tahoma"/>
                <a:cs typeface="Tahoma"/>
              </a:rPr>
              <a:t> </a:t>
            </a:r>
            <a:r>
              <a:rPr sz="1200" dirty="0">
                <a:latin typeface="Tahoma"/>
                <a:cs typeface="Tahoma"/>
              </a:rPr>
              <a:t>EMAS</a:t>
            </a:r>
            <a:r>
              <a:rPr sz="1200" spc="-204" dirty="0">
                <a:latin typeface="Tahoma"/>
                <a:cs typeface="Tahoma"/>
              </a:rPr>
              <a:t> </a:t>
            </a:r>
            <a:r>
              <a:rPr sz="1200" dirty="0">
                <a:latin typeface="Tahoma"/>
                <a:cs typeface="Tahoma"/>
              </a:rPr>
              <a:t>2</a:t>
            </a:r>
          </a:p>
          <a:p>
            <a:pPr marL="241300" indent="-228600">
              <a:lnSpc>
                <a:spcPct val="100000"/>
              </a:lnSpc>
              <a:buAutoNum type="arabicPeriod"/>
              <a:tabLst>
                <a:tab pos="241300" algn="l"/>
              </a:tabLst>
            </a:pPr>
            <a:r>
              <a:rPr sz="1200" spc="-105" dirty="0">
                <a:latin typeface="Tahoma"/>
                <a:cs typeface="Tahoma"/>
              </a:rPr>
              <a:t>T</a:t>
            </a:r>
            <a:r>
              <a:rPr sz="1200" spc="-25" dirty="0">
                <a:latin typeface="Tahoma"/>
                <a:cs typeface="Tahoma"/>
              </a:rPr>
              <a:t>A</a:t>
            </a:r>
            <a:r>
              <a:rPr sz="1200" spc="-30" dirty="0">
                <a:latin typeface="Tahoma"/>
                <a:cs typeface="Tahoma"/>
              </a:rPr>
              <a:t>M</a:t>
            </a:r>
            <a:r>
              <a:rPr sz="1200" spc="-25" dirty="0">
                <a:latin typeface="Tahoma"/>
                <a:cs typeface="Tahoma"/>
              </a:rPr>
              <a:t>A</a:t>
            </a:r>
            <a:r>
              <a:rPr sz="1200" dirty="0">
                <a:latin typeface="Tahoma"/>
                <a:cs typeface="Tahoma"/>
              </a:rPr>
              <a:t>N</a:t>
            </a:r>
            <a:r>
              <a:rPr sz="1200" spc="-5" dirty="0">
                <a:latin typeface="Tahoma"/>
                <a:cs typeface="Tahoma"/>
              </a:rPr>
              <a:t> G</a:t>
            </a:r>
            <a:r>
              <a:rPr sz="1200" dirty="0">
                <a:latin typeface="Tahoma"/>
                <a:cs typeface="Tahoma"/>
              </a:rPr>
              <a:t>U</a:t>
            </a:r>
            <a:r>
              <a:rPr sz="1200" spc="-5" dirty="0">
                <a:latin typeface="Tahoma"/>
                <a:cs typeface="Tahoma"/>
              </a:rPr>
              <a:t>N</a:t>
            </a:r>
            <a:r>
              <a:rPr sz="1200" dirty="0">
                <a:latin typeface="Tahoma"/>
                <a:cs typeface="Tahoma"/>
              </a:rPr>
              <a:t>U</a:t>
            </a:r>
            <a:r>
              <a:rPr sz="1200" spc="-5" dirty="0">
                <a:latin typeface="Tahoma"/>
                <a:cs typeface="Tahoma"/>
              </a:rPr>
              <a:t>N</a:t>
            </a:r>
            <a:r>
              <a:rPr sz="1200" dirty="0">
                <a:latin typeface="Tahoma"/>
                <a:cs typeface="Tahoma"/>
              </a:rPr>
              <a:t>G</a:t>
            </a:r>
            <a:r>
              <a:rPr sz="1200" spc="-20" dirty="0">
                <a:latin typeface="Tahoma"/>
                <a:cs typeface="Tahoma"/>
              </a:rPr>
              <a:t> </a:t>
            </a:r>
            <a:r>
              <a:rPr sz="1200" dirty="0">
                <a:latin typeface="Tahoma"/>
                <a:cs typeface="Tahoma"/>
              </a:rPr>
              <a:t>E</a:t>
            </a:r>
            <a:r>
              <a:rPr sz="1200" spc="-10" dirty="0">
                <a:latin typeface="Tahoma"/>
                <a:cs typeface="Tahoma"/>
              </a:rPr>
              <a:t>M</a:t>
            </a:r>
            <a:r>
              <a:rPr sz="1200" dirty="0">
                <a:latin typeface="Tahoma"/>
                <a:cs typeface="Tahoma"/>
              </a:rPr>
              <a:t>AS</a:t>
            </a:r>
            <a:r>
              <a:rPr sz="1200" spc="-210" dirty="0">
                <a:latin typeface="Tahoma"/>
                <a:cs typeface="Tahoma"/>
              </a:rPr>
              <a:t> </a:t>
            </a:r>
            <a:r>
              <a:rPr sz="1200" dirty="0">
                <a:latin typeface="Tahoma"/>
                <a:cs typeface="Tahoma"/>
              </a:rPr>
              <a:t>3</a:t>
            </a:r>
          </a:p>
          <a:p>
            <a:pPr marL="241300" indent="-228600">
              <a:lnSpc>
                <a:spcPct val="100000"/>
              </a:lnSpc>
              <a:spcBef>
                <a:spcPts val="5"/>
              </a:spcBef>
              <a:buAutoNum type="arabicPeriod"/>
              <a:tabLst>
                <a:tab pos="241300" algn="l"/>
              </a:tabLst>
            </a:pPr>
            <a:r>
              <a:rPr sz="1200" spc="-40" dirty="0">
                <a:latin typeface="Tahoma"/>
                <a:cs typeface="Tahoma"/>
              </a:rPr>
              <a:t>TAMAN</a:t>
            </a:r>
            <a:r>
              <a:rPr sz="1200" spc="-30" dirty="0">
                <a:latin typeface="Tahoma"/>
                <a:cs typeface="Tahoma"/>
              </a:rPr>
              <a:t> </a:t>
            </a:r>
            <a:r>
              <a:rPr sz="1200" spc="-5" dirty="0">
                <a:latin typeface="Tahoma"/>
                <a:cs typeface="Tahoma"/>
              </a:rPr>
              <a:t>PUTERI</a:t>
            </a:r>
            <a:endParaRPr sz="1200" dirty="0">
              <a:latin typeface="Tahoma"/>
              <a:cs typeface="Tahoma"/>
            </a:endParaRPr>
          </a:p>
          <a:p>
            <a:pPr marL="241300" indent="-228600">
              <a:lnSpc>
                <a:spcPct val="100000"/>
              </a:lnSpc>
              <a:buAutoNum type="arabicPeriod"/>
              <a:tabLst>
                <a:tab pos="241300" algn="l"/>
              </a:tabLst>
            </a:pPr>
            <a:r>
              <a:rPr sz="1200" spc="-105" dirty="0">
                <a:latin typeface="Tahoma"/>
                <a:cs typeface="Tahoma"/>
              </a:rPr>
              <a:t>T</a:t>
            </a:r>
            <a:r>
              <a:rPr sz="1200" spc="-25" dirty="0">
                <a:latin typeface="Tahoma"/>
                <a:cs typeface="Tahoma"/>
              </a:rPr>
              <a:t>AMA</a:t>
            </a:r>
            <a:r>
              <a:rPr sz="1200" dirty="0">
                <a:latin typeface="Tahoma"/>
                <a:cs typeface="Tahoma"/>
              </a:rPr>
              <a:t>N </a:t>
            </a:r>
            <a:r>
              <a:rPr sz="1200" spc="-90" dirty="0">
                <a:latin typeface="Tahoma"/>
                <a:cs typeface="Tahoma"/>
              </a:rPr>
              <a:t>T</a:t>
            </a:r>
            <a:r>
              <a:rPr sz="1200" spc="-15" dirty="0">
                <a:latin typeface="Tahoma"/>
                <a:cs typeface="Tahoma"/>
              </a:rPr>
              <a:t>A</a:t>
            </a:r>
            <a:r>
              <a:rPr sz="1200" spc="-10" dirty="0">
                <a:latin typeface="Tahoma"/>
                <a:cs typeface="Tahoma"/>
              </a:rPr>
              <a:t>NGK</a:t>
            </a:r>
            <a:r>
              <a:rPr sz="1200" spc="-15" dirty="0">
                <a:latin typeface="Tahoma"/>
                <a:cs typeface="Tahoma"/>
              </a:rPr>
              <a:t>A</a:t>
            </a:r>
            <a:r>
              <a:rPr sz="1200" dirty="0">
                <a:latin typeface="Tahoma"/>
                <a:cs typeface="Tahoma"/>
              </a:rPr>
              <a:t>K</a:t>
            </a:r>
            <a:r>
              <a:rPr sz="1200" spc="-85" dirty="0">
                <a:latin typeface="Tahoma"/>
                <a:cs typeface="Tahoma"/>
              </a:rPr>
              <a:t> </a:t>
            </a:r>
            <a:r>
              <a:rPr sz="1200" dirty="0">
                <a:latin typeface="Tahoma"/>
                <a:cs typeface="Tahoma"/>
              </a:rPr>
              <a:t>2</a:t>
            </a:r>
          </a:p>
          <a:p>
            <a:pPr marL="271780" indent="-259079">
              <a:lnSpc>
                <a:spcPct val="100000"/>
              </a:lnSpc>
              <a:buAutoNum type="arabicPeriod"/>
              <a:tabLst>
                <a:tab pos="271780" algn="l"/>
              </a:tabLst>
            </a:pPr>
            <a:r>
              <a:rPr sz="1200" spc="-40" dirty="0">
                <a:latin typeface="Tahoma"/>
                <a:cs typeface="Tahoma"/>
              </a:rPr>
              <a:t>TAMAN </a:t>
            </a:r>
            <a:r>
              <a:rPr sz="1200" spc="-5" dirty="0">
                <a:latin typeface="Tahoma"/>
                <a:cs typeface="Tahoma"/>
              </a:rPr>
              <a:t>INDAH</a:t>
            </a:r>
            <a:endParaRPr sz="1200" dirty="0">
              <a:latin typeface="Tahoma"/>
              <a:cs typeface="Tahoma"/>
            </a:endParaRPr>
          </a:p>
          <a:p>
            <a:pPr marL="271780" indent="-259079">
              <a:lnSpc>
                <a:spcPct val="100000"/>
              </a:lnSpc>
              <a:buAutoNum type="arabicPeriod"/>
              <a:tabLst>
                <a:tab pos="271780" algn="l"/>
              </a:tabLst>
            </a:pPr>
            <a:r>
              <a:rPr sz="1200" spc="-105" dirty="0">
                <a:latin typeface="Tahoma"/>
                <a:cs typeface="Tahoma"/>
              </a:rPr>
              <a:t>T</a:t>
            </a:r>
            <a:r>
              <a:rPr sz="1200" spc="-25" dirty="0">
                <a:latin typeface="Tahoma"/>
                <a:cs typeface="Tahoma"/>
              </a:rPr>
              <a:t>AMA</a:t>
            </a:r>
            <a:r>
              <a:rPr sz="1200" dirty="0">
                <a:latin typeface="Tahoma"/>
                <a:cs typeface="Tahoma"/>
              </a:rPr>
              <a:t>N </a:t>
            </a:r>
            <a:r>
              <a:rPr sz="1200" spc="-5" dirty="0">
                <a:latin typeface="Tahoma"/>
                <a:cs typeface="Tahoma"/>
              </a:rPr>
              <a:t>IND</a:t>
            </a:r>
            <a:r>
              <a:rPr sz="1200" spc="5" dirty="0">
                <a:latin typeface="Tahoma"/>
                <a:cs typeface="Tahoma"/>
              </a:rPr>
              <a:t>U</a:t>
            </a:r>
            <a:r>
              <a:rPr sz="1200" spc="-10" dirty="0">
                <a:latin typeface="Tahoma"/>
                <a:cs typeface="Tahoma"/>
              </a:rPr>
              <a:t>S</a:t>
            </a:r>
            <a:r>
              <a:rPr sz="1200" spc="-5" dirty="0">
                <a:latin typeface="Tahoma"/>
                <a:cs typeface="Tahoma"/>
              </a:rPr>
              <a:t>T</a:t>
            </a:r>
            <a:r>
              <a:rPr sz="1200" dirty="0">
                <a:latin typeface="Tahoma"/>
                <a:cs typeface="Tahoma"/>
              </a:rPr>
              <a:t>RI</a:t>
            </a:r>
            <a:r>
              <a:rPr sz="1200" spc="-140" dirty="0">
                <a:latin typeface="Tahoma"/>
                <a:cs typeface="Tahoma"/>
              </a:rPr>
              <a:t> </a:t>
            </a:r>
            <a:r>
              <a:rPr sz="1200" spc="-50" dirty="0">
                <a:latin typeface="Tahoma"/>
                <a:cs typeface="Tahoma"/>
              </a:rPr>
              <a:t>P</a:t>
            </a:r>
            <a:r>
              <a:rPr sz="1200" spc="-75" dirty="0">
                <a:latin typeface="Tahoma"/>
                <a:cs typeface="Tahoma"/>
              </a:rPr>
              <a:t>A</a:t>
            </a:r>
            <a:r>
              <a:rPr sz="1200" spc="-70" dirty="0">
                <a:latin typeface="Tahoma"/>
                <a:cs typeface="Tahoma"/>
              </a:rPr>
              <a:t>Y</a:t>
            </a:r>
            <a:r>
              <a:rPr sz="1200" spc="-25" dirty="0">
                <a:latin typeface="Tahoma"/>
                <a:cs typeface="Tahoma"/>
              </a:rPr>
              <a:t>AMA</a:t>
            </a:r>
            <a:r>
              <a:rPr sz="1200" dirty="0">
                <a:latin typeface="Tahoma"/>
                <a:cs typeface="Tahoma"/>
              </a:rPr>
              <a:t>S</a:t>
            </a:r>
          </a:p>
          <a:p>
            <a:pPr marL="271780" indent="-259079">
              <a:lnSpc>
                <a:spcPct val="100000"/>
              </a:lnSpc>
              <a:buAutoNum type="arabicPeriod"/>
              <a:tabLst>
                <a:tab pos="271780" algn="l"/>
              </a:tabLst>
            </a:pPr>
            <a:r>
              <a:rPr sz="1200" spc="-105" dirty="0">
                <a:latin typeface="Tahoma"/>
                <a:cs typeface="Tahoma"/>
              </a:rPr>
              <a:t>T</a:t>
            </a:r>
            <a:r>
              <a:rPr sz="1200" spc="-25" dirty="0">
                <a:latin typeface="Tahoma"/>
                <a:cs typeface="Tahoma"/>
              </a:rPr>
              <a:t>AMA</a:t>
            </a:r>
            <a:r>
              <a:rPr sz="1200" dirty="0">
                <a:latin typeface="Tahoma"/>
                <a:cs typeface="Tahoma"/>
              </a:rPr>
              <a:t>N </a:t>
            </a:r>
            <a:r>
              <a:rPr sz="1200" spc="-5" dirty="0">
                <a:latin typeface="Tahoma"/>
                <a:cs typeface="Tahoma"/>
              </a:rPr>
              <a:t>PEM</a:t>
            </a:r>
            <a:r>
              <a:rPr sz="1200" dirty="0">
                <a:latin typeface="Tahoma"/>
                <a:cs typeface="Tahoma"/>
              </a:rPr>
              <a:t>AN</a:t>
            </a:r>
            <a:r>
              <a:rPr sz="1200" spc="-5" dirty="0">
                <a:latin typeface="Tahoma"/>
                <a:cs typeface="Tahoma"/>
              </a:rPr>
              <a:t>I</a:t>
            </a:r>
            <a:r>
              <a:rPr sz="1200" dirty="0">
                <a:latin typeface="Tahoma"/>
                <a:cs typeface="Tahoma"/>
              </a:rPr>
              <a:t>S</a:t>
            </a:r>
            <a:r>
              <a:rPr sz="1200" spc="-85" dirty="0">
                <a:latin typeface="Tahoma"/>
                <a:cs typeface="Tahoma"/>
              </a:rPr>
              <a:t> </a:t>
            </a:r>
            <a:r>
              <a:rPr sz="1200" dirty="0">
                <a:latin typeface="Tahoma"/>
                <a:cs typeface="Tahoma"/>
              </a:rPr>
              <a:t>(B</a:t>
            </a:r>
            <a:r>
              <a:rPr sz="1200" spc="-5" dirty="0">
                <a:latin typeface="Tahoma"/>
                <a:cs typeface="Tahoma"/>
              </a:rPr>
              <a:t>E</a:t>
            </a:r>
            <a:r>
              <a:rPr sz="1200" spc="-10" dirty="0">
                <a:latin typeface="Tahoma"/>
                <a:cs typeface="Tahoma"/>
              </a:rPr>
              <a:t>K</a:t>
            </a:r>
            <a:r>
              <a:rPr sz="1200" dirty="0">
                <a:latin typeface="Tahoma"/>
                <a:cs typeface="Tahoma"/>
              </a:rPr>
              <a:t>O</a:t>
            </a:r>
            <a:r>
              <a:rPr sz="1200" spc="5" dirty="0">
                <a:latin typeface="Tahoma"/>
                <a:cs typeface="Tahoma"/>
              </a:rPr>
              <a:t>H</a:t>
            </a:r>
            <a:r>
              <a:rPr sz="1200" dirty="0">
                <a:latin typeface="Tahoma"/>
                <a:cs typeface="Tahoma"/>
              </a:rPr>
              <a:t>)</a:t>
            </a:r>
          </a:p>
          <a:p>
            <a:pPr marL="241300" indent="-228600">
              <a:lnSpc>
                <a:spcPct val="100000"/>
              </a:lnSpc>
              <a:buAutoNum type="arabicPeriod"/>
              <a:tabLst>
                <a:tab pos="241300" algn="l"/>
              </a:tabLst>
            </a:pPr>
            <a:r>
              <a:rPr sz="1200" spc="-40" dirty="0">
                <a:solidFill>
                  <a:srgbClr val="171717"/>
                </a:solidFill>
                <a:latin typeface="Tahoma"/>
                <a:cs typeface="Tahoma"/>
              </a:rPr>
              <a:t>TAMAN</a:t>
            </a:r>
            <a:r>
              <a:rPr sz="1200" spc="-25" dirty="0">
                <a:solidFill>
                  <a:srgbClr val="171717"/>
                </a:solidFill>
                <a:latin typeface="Tahoma"/>
                <a:cs typeface="Tahoma"/>
              </a:rPr>
              <a:t> </a:t>
            </a:r>
            <a:r>
              <a:rPr sz="1200" spc="-5" dirty="0">
                <a:solidFill>
                  <a:srgbClr val="171717"/>
                </a:solidFill>
                <a:latin typeface="Tahoma"/>
                <a:cs typeface="Tahoma"/>
              </a:rPr>
              <a:t>BEKOH</a:t>
            </a:r>
            <a:r>
              <a:rPr sz="1200" spc="-80" dirty="0">
                <a:solidFill>
                  <a:srgbClr val="171717"/>
                </a:solidFill>
                <a:latin typeface="Tahoma"/>
                <a:cs typeface="Tahoma"/>
              </a:rPr>
              <a:t> </a:t>
            </a:r>
            <a:r>
              <a:rPr sz="1200" spc="-5" dirty="0">
                <a:solidFill>
                  <a:srgbClr val="171717"/>
                </a:solidFill>
                <a:latin typeface="Tahoma"/>
                <a:cs typeface="Tahoma"/>
              </a:rPr>
              <a:t>PERMAI</a:t>
            </a:r>
            <a:endParaRPr sz="1200" dirty="0">
              <a:latin typeface="Tahoma"/>
              <a:cs typeface="Tahoma"/>
            </a:endParaRPr>
          </a:p>
          <a:p>
            <a:pPr marL="241300" indent="-228600">
              <a:lnSpc>
                <a:spcPct val="100000"/>
              </a:lnSpc>
              <a:buAutoNum type="arabicPeriod"/>
              <a:tabLst>
                <a:tab pos="241300" algn="l"/>
              </a:tabLst>
            </a:pPr>
            <a:r>
              <a:rPr sz="1200" spc="-40" dirty="0">
                <a:latin typeface="Tahoma"/>
                <a:cs typeface="Tahoma"/>
              </a:rPr>
              <a:t>TAMAN</a:t>
            </a:r>
            <a:r>
              <a:rPr sz="1200" spc="-25" dirty="0">
                <a:latin typeface="Tahoma"/>
                <a:cs typeface="Tahoma"/>
              </a:rPr>
              <a:t> AYER</a:t>
            </a:r>
            <a:r>
              <a:rPr sz="1200" spc="-55" dirty="0">
                <a:latin typeface="Tahoma"/>
                <a:cs typeface="Tahoma"/>
              </a:rPr>
              <a:t> </a:t>
            </a:r>
            <a:r>
              <a:rPr sz="1200" dirty="0">
                <a:latin typeface="Tahoma"/>
                <a:cs typeface="Tahoma"/>
              </a:rPr>
              <a:t>MOLEK</a:t>
            </a:r>
          </a:p>
          <a:p>
            <a:pPr marL="271780" indent="-259079">
              <a:lnSpc>
                <a:spcPct val="100000"/>
              </a:lnSpc>
              <a:buAutoNum type="arabicPeriod"/>
              <a:tabLst>
                <a:tab pos="271780" algn="l"/>
              </a:tabLst>
            </a:pPr>
            <a:r>
              <a:rPr sz="1200" spc="-40" dirty="0">
                <a:latin typeface="Tahoma"/>
                <a:cs typeface="Tahoma"/>
              </a:rPr>
              <a:t>TAMAN</a:t>
            </a:r>
            <a:r>
              <a:rPr sz="1200" spc="-20" dirty="0">
                <a:latin typeface="Tahoma"/>
                <a:cs typeface="Tahoma"/>
              </a:rPr>
              <a:t> </a:t>
            </a:r>
            <a:r>
              <a:rPr sz="1200" spc="-25" dirty="0">
                <a:latin typeface="Tahoma"/>
                <a:cs typeface="Tahoma"/>
              </a:rPr>
              <a:t>AYER</a:t>
            </a:r>
            <a:r>
              <a:rPr sz="1200" spc="-55" dirty="0">
                <a:latin typeface="Tahoma"/>
                <a:cs typeface="Tahoma"/>
              </a:rPr>
              <a:t> </a:t>
            </a:r>
            <a:r>
              <a:rPr sz="1200" dirty="0">
                <a:latin typeface="Tahoma"/>
                <a:cs typeface="Tahoma"/>
              </a:rPr>
              <a:t>MOLEK</a:t>
            </a:r>
            <a:r>
              <a:rPr sz="1200" spc="-90" dirty="0">
                <a:latin typeface="Tahoma"/>
                <a:cs typeface="Tahoma"/>
              </a:rPr>
              <a:t> </a:t>
            </a:r>
            <a:r>
              <a:rPr sz="1200" dirty="0">
                <a:latin typeface="Tahoma"/>
                <a:cs typeface="Tahoma"/>
              </a:rPr>
              <a:t>2</a:t>
            </a:r>
          </a:p>
          <a:p>
            <a:pPr marL="271780" indent="-259079">
              <a:lnSpc>
                <a:spcPct val="100000"/>
              </a:lnSpc>
              <a:buAutoNum type="arabicPeriod"/>
              <a:tabLst>
                <a:tab pos="271780" algn="l"/>
              </a:tabLst>
            </a:pPr>
            <a:r>
              <a:rPr sz="1200" spc="-40" dirty="0">
                <a:latin typeface="Tahoma"/>
                <a:cs typeface="Tahoma"/>
              </a:rPr>
              <a:t>TAMAN </a:t>
            </a:r>
            <a:r>
              <a:rPr sz="1200" spc="-5" dirty="0">
                <a:latin typeface="Tahoma"/>
                <a:cs typeface="Tahoma"/>
              </a:rPr>
              <a:t>ELOK</a:t>
            </a:r>
            <a:endParaRPr sz="1200" dirty="0">
              <a:latin typeface="Tahoma"/>
              <a:cs typeface="Tahoma"/>
            </a:endParaRPr>
          </a:p>
          <a:p>
            <a:pPr marL="271780" indent="-259079">
              <a:lnSpc>
                <a:spcPct val="100000"/>
              </a:lnSpc>
              <a:buAutoNum type="arabicPeriod"/>
              <a:tabLst>
                <a:tab pos="271780" algn="l"/>
              </a:tabLst>
            </a:pPr>
            <a:r>
              <a:rPr sz="1200" dirty="0">
                <a:latin typeface="Tahoma"/>
                <a:cs typeface="Tahoma"/>
              </a:rPr>
              <a:t>RUMAH</a:t>
            </a:r>
            <a:r>
              <a:rPr sz="1200" spc="-55" dirty="0">
                <a:latin typeface="Tahoma"/>
                <a:cs typeface="Tahoma"/>
              </a:rPr>
              <a:t> </a:t>
            </a:r>
            <a:r>
              <a:rPr sz="1200" dirty="0">
                <a:latin typeface="Tahoma"/>
                <a:cs typeface="Tahoma"/>
              </a:rPr>
              <a:t>MURAH</a:t>
            </a:r>
            <a:r>
              <a:rPr sz="1200" spc="-85" dirty="0">
                <a:latin typeface="Tahoma"/>
                <a:cs typeface="Tahoma"/>
              </a:rPr>
              <a:t> </a:t>
            </a:r>
            <a:r>
              <a:rPr sz="1200" spc="-40" dirty="0">
                <a:latin typeface="Tahoma"/>
                <a:cs typeface="Tahoma"/>
              </a:rPr>
              <a:t>PAYAMAS</a:t>
            </a:r>
            <a:endParaRPr sz="1200" dirty="0">
              <a:latin typeface="Tahoma"/>
              <a:cs typeface="Tahoma"/>
            </a:endParaRPr>
          </a:p>
          <a:p>
            <a:pPr marL="271780" indent="-259079">
              <a:lnSpc>
                <a:spcPct val="100000"/>
              </a:lnSpc>
              <a:buAutoNum type="arabicPeriod"/>
              <a:tabLst>
                <a:tab pos="271780" algn="l"/>
              </a:tabLst>
            </a:pPr>
            <a:r>
              <a:rPr sz="1200" spc="-40" dirty="0">
                <a:latin typeface="Tahoma"/>
                <a:cs typeface="Tahoma"/>
              </a:rPr>
              <a:t>TAMAN</a:t>
            </a:r>
            <a:r>
              <a:rPr sz="1200" spc="-25" dirty="0">
                <a:latin typeface="Tahoma"/>
                <a:cs typeface="Tahoma"/>
              </a:rPr>
              <a:t> </a:t>
            </a:r>
            <a:r>
              <a:rPr sz="1200" dirty="0">
                <a:latin typeface="Tahoma"/>
                <a:cs typeface="Tahoma"/>
              </a:rPr>
              <a:t>SRI</a:t>
            </a:r>
            <a:r>
              <a:rPr sz="1200" spc="-75" dirty="0">
                <a:latin typeface="Tahoma"/>
                <a:cs typeface="Tahoma"/>
              </a:rPr>
              <a:t> </a:t>
            </a:r>
            <a:r>
              <a:rPr sz="1200" spc="-40" dirty="0">
                <a:latin typeface="Tahoma"/>
                <a:cs typeface="Tahoma"/>
              </a:rPr>
              <a:t>PAYAMAS</a:t>
            </a:r>
            <a:endParaRPr sz="1200" dirty="0">
              <a:latin typeface="Tahoma"/>
              <a:cs typeface="Tahoma"/>
            </a:endParaRPr>
          </a:p>
          <a:p>
            <a:pPr marL="268605" indent="-256540">
              <a:lnSpc>
                <a:spcPct val="100000"/>
              </a:lnSpc>
              <a:spcBef>
                <a:spcPts val="20"/>
              </a:spcBef>
              <a:buAutoNum type="arabicPeriod"/>
              <a:tabLst>
                <a:tab pos="269240" algn="l"/>
              </a:tabLst>
            </a:pPr>
            <a:r>
              <a:rPr sz="1200" spc="-105" dirty="0">
                <a:latin typeface="Tahoma"/>
                <a:cs typeface="Tahoma"/>
              </a:rPr>
              <a:t>T</a:t>
            </a:r>
            <a:r>
              <a:rPr sz="1200" spc="-25" dirty="0">
                <a:latin typeface="Tahoma"/>
                <a:cs typeface="Tahoma"/>
              </a:rPr>
              <a:t>AMA</a:t>
            </a:r>
            <a:r>
              <a:rPr sz="1200" dirty="0">
                <a:latin typeface="Tahoma"/>
                <a:cs typeface="Tahoma"/>
              </a:rPr>
              <a:t>N </a:t>
            </a:r>
            <a:r>
              <a:rPr sz="1200" spc="-90" dirty="0">
                <a:latin typeface="Tahoma"/>
                <a:cs typeface="Tahoma"/>
              </a:rPr>
              <a:t>T</a:t>
            </a:r>
            <a:r>
              <a:rPr sz="1200" spc="-15" dirty="0">
                <a:latin typeface="Tahoma"/>
                <a:cs typeface="Tahoma"/>
              </a:rPr>
              <a:t>A</a:t>
            </a:r>
            <a:r>
              <a:rPr sz="1200" spc="-10" dirty="0">
                <a:latin typeface="Tahoma"/>
                <a:cs typeface="Tahoma"/>
              </a:rPr>
              <a:t>NGK</a:t>
            </a:r>
            <a:r>
              <a:rPr sz="1200" spc="-15" dirty="0">
                <a:latin typeface="Tahoma"/>
                <a:cs typeface="Tahoma"/>
              </a:rPr>
              <a:t>A</a:t>
            </a:r>
            <a:r>
              <a:rPr sz="1200" dirty="0">
                <a:latin typeface="Tahoma"/>
                <a:cs typeface="Tahoma"/>
              </a:rPr>
              <a:t>K</a:t>
            </a:r>
            <a:r>
              <a:rPr sz="1200" spc="-180" dirty="0">
                <a:latin typeface="Tahoma"/>
                <a:cs typeface="Tahoma"/>
              </a:rPr>
              <a:t> </a:t>
            </a:r>
            <a:r>
              <a:rPr sz="1200" spc="-5" dirty="0">
                <a:latin typeface="Tahoma"/>
                <a:cs typeface="Tahoma"/>
              </a:rPr>
              <a:t>PERDA</a:t>
            </a:r>
            <a:r>
              <a:rPr sz="1200" dirty="0">
                <a:latin typeface="Tahoma"/>
                <a:cs typeface="Tahoma"/>
              </a:rPr>
              <a:t>NA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6306439" y="3042362"/>
            <a:ext cx="1702435" cy="100584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>
              <a:lnSpc>
                <a:spcPct val="107000"/>
              </a:lnSpc>
              <a:spcBef>
                <a:spcPts val="105"/>
              </a:spcBef>
            </a:pPr>
            <a:r>
              <a:rPr sz="1200" spc="-5" dirty="0">
                <a:latin typeface="Tahoma"/>
                <a:cs typeface="Tahoma"/>
              </a:rPr>
              <a:t>EN YONG </a:t>
            </a:r>
            <a:r>
              <a:rPr sz="1200" dirty="0">
                <a:latin typeface="Tahoma"/>
                <a:cs typeface="Tahoma"/>
              </a:rPr>
              <a:t>CHEW </a:t>
            </a:r>
            <a:r>
              <a:rPr sz="1200" spc="-10" dirty="0">
                <a:latin typeface="Tahoma"/>
                <a:cs typeface="Tahoma"/>
              </a:rPr>
              <a:t>SEAW </a:t>
            </a:r>
            <a:r>
              <a:rPr sz="1200" spc="-5" dirty="0">
                <a:latin typeface="Tahoma"/>
                <a:cs typeface="Tahoma"/>
              </a:rPr>
              <a:t> </a:t>
            </a:r>
            <a:r>
              <a:rPr sz="1200" spc="-10" dirty="0">
                <a:latin typeface="Tahoma"/>
                <a:cs typeface="Tahoma"/>
              </a:rPr>
              <a:t>LC </a:t>
            </a:r>
            <a:r>
              <a:rPr sz="1200" spc="-5" dirty="0">
                <a:latin typeface="Tahoma"/>
                <a:cs typeface="Tahoma"/>
              </a:rPr>
              <a:t>604, </a:t>
            </a:r>
            <a:r>
              <a:rPr sz="1200" dirty="0">
                <a:latin typeface="Tahoma"/>
                <a:cs typeface="Tahoma"/>
              </a:rPr>
              <a:t>JLN </a:t>
            </a:r>
            <a:r>
              <a:rPr sz="1200" spc="-20" dirty="0">
                <a:latin typeface="Tahoma"/>
                <a:cs typeface="Tahoma"/>
              </a:rPr>
              <a:t>PAYAMAS, </a:t>
            </a:r>
            <a:r>
              <a:rPr sz="1200" spc="-15" dirty="0">
                <a:latin typeface="Tahoma"/>
                <a:cs typeface="Tahoma"/>
              </a:rPr>
              <a:t> </a:t>
            </a:r>
            <a:r>
              <a:rPr sz="1200" spc="-20" dirty="0">
                <a:latin typeface="Tahoma"/>
                <a:cs typeface="Tahoma"/>
              </a:rPr>
              <a:t>TAMAN</a:t>
            </a:r>
            <a:r>
              <a:rPr sz="1200" spc="395" dirty="0">
                <a:latin typeface="Tahoma"/>
                <a:cs typeface="Tahoma"/>
              </a:rPr>
              <a:t> </a:t>
            </a:r>
            <a:r>
              <a:rPr sz="1200" spc="-5" dirty="0">
                <a:latin typeface="Tahoma"/>
                <a:cs typeface="Tahoma"/>
              </a:rPr>
              <a:t>SENTOSA, </a:t>
            </a:r>
            <a:r>
              <a:rPr sz="1200" dirty="0">
                <a:latin typeface="Tahoma"/>
                <a:cs typeface="Tahoma"/>
              </a:rPr>
              <a:t> 84900</a:t>
            </a:r>
            <a:r>
              <a:rPr sz="1200" spc="-95" dirty="0">
                <a:latin typeface="Tahoma"/>
                <a:cs typeface="Tahoma"/>
              </a:rPr>
              <a:t> </a:t>
            </a:r>
            <a:r>
              <a:rPr sz="1200" spc="-10" dirty="0">
                <a:latin typeface="Tahoma"/>
                <a:cs typeface="Tahoma"/>
              </a:rPr>
              <a:t>TANGKAK,</a:t>
            </a:r>
            <a:r>
              <a:rPr sz="1200" spc="-55" dirty="0">
                <a:latin typeface="Tahoma"/>
                <a:cs typeface="Tahoma"/>
              </a:rPr>
              <a:t> </a:t>
            </a:r>
            <a:r>
              <a:rPr sz="1200" dirty="0">
                <a:latin typeface="Tahoma"/>
                <a:cs typeface="Tahoma"/>
              </a:rPr>
              <a:t>JOHOR</a:t>
            </a:r>
            <a:endParaRPr sz="1200">
              <a:latin typeface="Tahoma"/>
              <a:cs typeface="Tahoma"/>
            </a:endParaRPr>
          </a:p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200" spc="-5" dirty="0">
                <a:latin typeface="Tahoma"/>
                <a:cs typeface="Tahoma"/>
              </a:rPr>
              <a:t>016-6116036</a:t>
            </a:r>
            <a:endParaRPr sz="1200">
              <a:latin typeface="Tahoma"/>
              <a:cs typeface="Tahoma"/>
            </a:endParaRPr>
          </a:p>
        </p:txBody>
      </p:sp>
      <p:pic>
        <p:nvPicPr>
          <p:cNvPr id="5" name="object 5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8260080" y="163068"/>
            <a:ext cx="731520" cy="51816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3E72E72E-5A1F-3542-BA65-A3B1AF6A8F5B}"/>
              </a:ext>
            </a:extLst>
          </p:cNvPr>
          <p:cNvSpPr txBox="1"/>
          <p:nvPr/>
        </p:nvSpPr>
        <p:spPr>
          <a:xfrm>
            <a:off x="3283210" y="734314"/>
            <a:ext cx="4572000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MY" sz="1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23. JALAN BELADING</a:t>
            </a:r>
          </a:p>
          <a:p>
            <a:r>
              <a:rPr lang="en-MY" sz="1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24. PUSAT PERNIAGAAN SURIA</a:t>
            </a:r>
          </a:p>
          <a:p>
            <a:r>
              <a:rPr lang="en-MY" sz="1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25. PUSAT PERNIAGAAN SENTOSA</a:t>
            </a:r>
          </a:p>
          <a:p>
            <a:r>
              <a:rPr lang="en-MY" sz="1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26. JALAN BEKOH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601A6BC4-E340-8A54-6402-236C2B96761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09956" y="1032383"/>
            <a:ext cx="1295400" cy="1728216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32891" y="370713"/>
            <a:ext cx="419862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5" dirty="0"/>
              <a:t>ZON</a:t>
            </a:r>
            <a:r>
              <a:rPr sz="1800" spc="-30" dirty="0"/>
              <a:t> </a:t>
            </a:r>
            <a:r>
              <a:rPr sz="1800" dirty="0"/>
              <a:t>4</a:t>
            </a:r>
            <a:r>
              <a:rPr sz="1800" spc="-15" dirty="0"/>
              <a:t> </a:t>
            </a:r>
            <a:r>
              <a:rPr sz="1800" dirty="0"/>
              <a:t>:</a:t>
            </a:r>
            <a:r>
              <a:rPr sz="1800" spc="-15" dirty="0"/>
              <a:t> </a:t>
            </a:r>
            <a:r>
              <a:rPr sz="1800" spc="-10" dirty="0"/>
              <a:t>BANDAR</a:t>
            </a:r>
            <a:r>
              <a:rPr sz="1800" spc="-60" dirty="0"/>
              <a:t> </a:t>
            </a:r>
            <a:r>
              <a:rPr sz="1800" spc="-5" dirty="0"/>
              <a:t>TANGKAK</a:t>
            </a:r>
            <a:r>
              <a:rPr sz="1800" spc="-120" dirty="0"/>
              <a:t> </a:t>
            </a:r>
            <a:r>
              <a:rPr sz="1800" spc="-10" dirty="0"/>
              <a:t>SELATAN</a:t>
            </a:r>
            <a:endParaRPr sz="1800"/>
          </a:p>
        </p:txBody>
      </p:sp>
      <p:sp>
        <p:nvSpPr>
          <p:cNvPr id="3" name="object 3"/>
          <p:cNvSpPr txBox="1"/>
          <p:nvPr/>
        </p:nvSpPr>
        <p:spPr>
          <a:xfrm>
            <a:off x="936447" y="899540"/>
            <a:ext cx="2458720" cy="259814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41300" indent="-228600">
              <a:lnSpc>
                <a:spcPct val="100000"/>
              </a:lnSpc>
              <a:spcBef>
                <a:spcPts val="100"/>
              </a:spcBef>
              <a:buClr>
                <a:srgbClr val="000000"/>
              </a:buClr>
              <a:buAutoNum type="arabicPeriod"/>
              <a:tabLst>
                <a:tab pos="241300" algn="l"/>
              </a:tabLst>
            </a:pPr>
            <a:r>
              <a:rPr sz="1200" spc="-105" dirty="0">
                <a:solidFill>
                  <a:srgbClr val="171717"/>
                </a:solidFill>
                <a:latin typeface="Tahoma"/>
                <a:cs typeface="Tahoma"/>
              </a:rPr>
              <a:t>T</a:t>
            </a:r>
            <a:r>
              <a:rPr sz="1200" spc="-25" dirty="0">
                <a:solidFill>
                  <a:srgbClr val="171717"/>
                </a:solidFill>
                <a:latin typeface="Tahoma"/>
                <a:cs typeface="Tahoma"/>
              </a:rPr>
              <a:t>AMA</a:t>
            </a:r>
            <a:r>
              <a:rPr sz="1200" dirty="0">
                <a:solidFill>
                  <a:srgbClr val="171717"/>
                </a:solidFill>
                <a:latin typeface="Tahoma"/>
                <a:cs typeface="Tahoma"/>
              </a:rPr>
              <a:t>N SO</a:t>
            </a:r>
            <a:r>
              <a:rPr sz="1200" spc="-10" dirty="0">
                <a:solidFill>
                  <a:srgbClr val="171717"/>
                </a:solidFill>
                <a:latin typeface="Tahoma"/>
                <a:cs typeface="Tahoma"/>
              </a:rPr>
              <a:t>L</a:t>
            </a:r>
            <a:r>
              <a:rPr sz="1200" dirty="0">
                <a:solidFill>
                  <a:srgbClr val="171717"/>
                </a:solidFill>
                <a:latin typeface="Tahoma"/>
                <a:cs typeface="Tahoma"/>
              </a:rPr>
              <a:t>OK</a:t>
            </a:r>
            <a:r>
              <a:rPr sz="1200" spc="-95" dirty="0">
                <a:solidFill>
                  <a:srgbClr val="171717"/>
                </a:solidFill>
                <a:latin typeface="Tahoma"/>
                <a:cs typeface="Tahoma"/>
              </a:rPr>
              <a:t> </a:t>
            </a:r>
            <a:r>
              <a:rPr sz="1200" spc="-20" dirty="0">
                <a:solidFill>
                  <a:srgbClr val="171717"/>
                </a:solidFill>
                <a:latin typeface="Tahoma"/>
                <a:cs typeface="Tahoma"/>
              </a:rPr>
              <a:t>J</a:t>
            </a:r>
            <a:r>
              <a:rPr sz="1200" spc="-75" dirty="0">
                <a:solidFill>
                  <a:srgbClr val="171717"/>
                </a:solidFill>
                <a:latin typeface="Tahoma"/>
                <a:cs typeface="Tahoma"/>
              </a:rPr>
              <a:t>A</a:t>
            </a:r>
            <a:r>
              <a:rPr sz="1200" spc="-70" dirty="0">
                <a:solidFill>
                  <a:srgbClr val="171717"/>
                </a:solidFill>
                <a:latin typeface="Tahoma"/>
                <a:cs typeface="Tahoma"/>
              </a:rPr>
              <a:t>Y</a:t>
            </a:r>
            <a:r>
              <a:rPr sz="1200" dirty="0">
                <a:solidFill>
                  <a:srgbClr val="171717"/>
                </a:solidFill>
                <a:latin typeface="Tahoma"/>
                <a:cs typeface="Tahoma"/>
              </a:rPr>
              <a:t>A</a:t>
            </a:r>
            <a:endParaRPr sz="1200" dirty="0">
              <a:latin typeface="Tahoma"/>
              <a:cs typeface="Tahoma"/>
            </a:endParaRPr>
          </a:p>
          <a:p>
            <a:pPr marL="241300" indent="-228600">
              <a:lnSpc>
                <a:spcPct val="100000"/>
              </a:lnSpc>
              <a:buClr>
                <a:srgbClr val="000000"/>
              </a:buClr>
              <a:buAutoNum type="arabicPeriod"/>
              <a:tabLst>
                <a:tab pos="241300" algn="l"/>
              </a:tabLst>
            </a:pPr>
            <a:r>
              <a:rPr sz="1200" spc="-40" dirty="0">
                <a:solidFill>
                  <a:srgbClr val="171717"/>
                </a:solidFill>
                <a:latin typeface="Tahoma"/>
                <a:cs typeface="Tahoma"/>
              </a:rPr>
              <a:t>TAMAN</a:t>
            </a:r>
            <a:r>
              <a:rPr sz="1200" spc="-25" dirty="0">
                <a:solidFill>
                  <a:srgbClr val="171717"/>
                </a:solidFill>
                <a:latin typeface="Tahoma"/>
                <a:cs typeface="Tahoma"/>
              </a:rPr>
              <a:t> </a:t>
            </a:r>
            <a:r>
              <a:rPr sz="1200" dirty="0">
                <a:solidFill>
                  <a:srgbClr val="171717"/>
                </a:solidFill>
                <a:latin typeface="Tahoma"/>
                <a:cs typeface="Tahoma"/>
              </a:rPr>
              <a:t>SRI</a:t>
            </a:r>
            <a:r>
              <a:rPr sz="1200" spc="-50" dirty="0">
                <a:solidFill>
                  <a:srgbClr val="171717"/>
                </a:solidFill>
                <a:latin typeface="Tahoma"/>
                <a:cs typeface="Tahoma"/>
              </a:rPr>
              <a:t> </a:t>
            </a:r>
            <a:r>
              <a:rPr sz="1200" spc="-20" dirty="0">
                <a:solidFill>
                  <a:srgbClr val="171717"/>
                </a:solidFill>
                <a:latin typeface="Tahoma"/>
                <a:cs typeface="Tahoma"/>
              </a:rPr>
              <a:t>NILAM</a:t>
            </a:r>
            <a:endParaRPr sz="1200" dirty="0">
              <a:latin typeface="Tahoma"/>
              <a:cs typeface="Tahoma"/>
            </a:endParaRPr>
          </a:p>
          <a:p>
            <a:pPr marL="241300" indent="-228600">
              <a:lnSpc>
                <a:spcPct val="100000"/>
              </a:lnSpc>
              <a:buClr>
                <a:srgbClr val="000000"/>
              </a:buClr>
              <a:buAutoNum type="arabicPeriod"/>
              <a:tabLst>
                <a:tab pos="241300" algn="l"/>
              </a:tabLst>
            </a:pPr>
            <a:r>
              <a:rPr sz="1200" spc="-5" dirty="0">
                <a:solidFill>
                  <a:srgbClr val="171717"/>
                </a:solidFill>
                <a:latin typeface="Tahoma"/>
                <a:cs typeface="Tahoma"/>
              </a:rPr>
              <a:t>P</a:t>
            </a:r>
            <a:r>
              <a:rPr sz="1200" spc="-10" dirty="0">
                <a:solidFill>
                  <a:srgbClr val="171717"/>
                </a:solidFill>
                <a:latin typeface="Tahoma"/>
                <a:cs typeface="Tahoma"/>
              </a:rPr>
              <a:t>E</a:t>
            </a:r>
            <a:r>
              <a:rPr sz="1200" dirty="0">
                <a:solidFill>
                  <a:srgbClr val="171717"/>
                </a:solidFill>
                <a:latin typeface="Tahoma"/>
                <a:cs typeface="Tahoma"/>
              </a:rPr>
              <a:t>KAN</a:t>
            </a:r>
            <a:r>
              <a:rPr sz="1200" spc="-30" dirty="0">
                <a:solidFill>
                  <a:srgbClr val="171717"/>
                </a:solidFill>
                <a:latin typeface="Tahoma"/>
                <a:cs typeface="Tahoma"/>
              </a:rPr>
              <a:t> </a:t>
            </a:r>
            <a:r>
              <a:rPr sz="1200" spc="-95" dirty="0">
                <a:solidFill>
                  <a:srgbClr val="171717"/>
                </a:solidFill>
                <a:latin typeface="Tahoma"/>
                <a:cs typeface="Tahoma"/>
              </a:rPr>
              <a:t>T</a:t>
            </a:r>
            <a:r>
              <a:rPr sz="1200" spc="-15" dirty="0">
                <a:solidFill>
                  <a:srgbClr val="171717"/>
                </a:solidFill>
                <a:latin typeface="Tahoma"/>
                <a:cs typeface="Tahoma"/>
              </a:rPr>
              <a:t>ANGKA</a:t>
            </a:r>
            <a:r>
              <a:rPr sz="1200" dirty="0">
                <a:solidFill>
                  <a:srgbClr val="171717"/>
                </a:solidFill>
                <a:latin typeface="Tahoma"/>
                <a:cs typeface="Tahoma"/>
              </a:rPr>
              <a:t>K</a:t>
            </a:r>
            <a:r>
              <a:rPr sz="1200" spc="-65" dirty="0">
                <a:solidFill>
                  <a:srgbClr val="171717"/>
                </a:solidFill>
                <a:latin typeface="Tahoma"/>
                <a:cs typeface="Tahoma"/>
              </a:rPr>
              <a:t> </a:t>
            </a:r>
            <a:r>
              <a:rPr sz="1200" spc="-5" dirty="0">
                <a:solidFill>
                  <a:srgbClr val="171717"/>
                </a:solidFill>
                <a:latin typeface="Tahoma"/>
                <a:cs typeface="Tahoma"/>
              </a:rPr>
              <a:t>(</a:t>
            </a:r>
            <a:r>
              <a:rPr sz="1200" dirty="0">
                <a:solidFill>
                  <a:srgbClr val="171717"/>
                </a:solidFill>
                <a:latin typeface="Tahoma"/>
                <a:cs typeface="Tahoma"/>
              </a:rPr>
              <a:t>JA</a:t>
            </a:r>
            <a:r>
              <a:rPr sz="1200" spc="-25" dirty="0">
                <a:solidFill>
                  <a:srgbClr val="171717"/>
                </a:solidFill>
                <a:latin typeface="Tahoma"/>
                <a:cs typeface="Tahoma"/>
              </a:rPr>
              <a:t>L</a:t>
            </a:r>
            <a:r>
              <a:rPr sz="1200" dirty="0">
                <a:solidFill>
                  <a:srgbClr val="171717"/>
                </a:solidFill>
                <a:latin typeface="Tahoma"/>
                <a:cs typeface="Tahoma"/>
              </a:rPr>
              <a:t>AN</a:t>
            </a:r>
            <a:r>
              <a:rPr sz="1200" spc="-160" dirty="0">
                <a:solidFill>
                  <a:srgbClr val="171717"/>
                </a:solidFill>
                <a:latin typeface="Tahoma"/>
                <a:cs typeface="Tahoma"/>
              </a:rPr>
              <a:t> </a:t>
            </a:r>
            <a:r>
              <a:rPr sz="1200" spc="-5" dirty="0">
                <a:solidFill>
                  <a:srgbClr val="171717"/>
                </a:solidFill>
                <a:latin typeface="Tahoma"/>
                <a:cs typeface="Tahoma"/>
              </a:rPr>
              <a:t>SO</a:t>
            </a:r>
            <a:r>
              <a:rPr sz="1200" spc="-10" dirty="0">
                <a:solidFill>
                  <a:srgbClr val="171717"/>
                </a:solidFill>
                <a:latin typeface="Tahoma"/>
                <a:cs typeface="Tahoma"/>
              </a:rPr>
              <a:t>L</a:t>
            </a:r>
            <a:r>
              <a:rPr sz="1200" dirty="0">
                <a:solidFill>
                  <a:srgbClr val="171717"/>
                </a:solidFill>
                <a:latin typeface="Tahoma"/>
                <a:cs typeface="Tahoma"/>
              </a:rPr>
              <a:t>O</a:t>
            </a:r>
            <a:r>
              <a:rPr sz="1200" spc="-15" dirty="0">
                <a:solidFill>
                  <a:srgbClr val="171717"/>
                </a:solidFill>
                <a:latin typeface="Tahoma"/>
                <a:cs typeface="Tahoma"/>
              </a:rPr>
              <a:t>K</a:t>
            </a:r>
            <a:r>
              <a:rPr sz="1200" dirty="0">
                <a:solidFill>
                  <a:srgbClr val="171717"/>
                </a:solidFill>
                <a:latin typeface="Tahoma"/>
                <a:cs typeface="Tahoma"/>
              </a:rPr>
              <a:t>)</a:t>
            </a:r>
            <a:endParaRPr sz="1200" dirty="0">
              <a:latin typeface="Tahoma"/>
              <a:cs typeface="Tahoma"/>
            </a:endParaRPr>
          </a:p>
          <a:p>
            <a:pPr marL="241300" indent="-228600">
              <a:lnSpc>
                <a:spcPct val="100000"/>
              </a:lnSpc>
              <a:buClr>
                <a:srgbClr val="000000"/>
              </a:buClr>
              <a:buAutoNum type="arabicPeriod"/>
              <a:tabLst>
                <a:tab pos="241300" algn="l"/>
              </a:tabLst>
            </a:pPr>
            <a:r>
              <a:rPr sz="1200" dirty="0">
                <a:solidFill>
                  <a:srgbClr val="171717"/>
                </a:solidFill>
                <a:latin typeface="Tahoma"/>
                <a:cs typeface="Tahoma"/>
              </a:rPr>
              <a:t>KAMPUNG</a:t>
            </a:r>
            <a:r>
              <a:rPr sz="1200" spc="-10" dirty="0">
                <a:solidFill>
                  <a:srgbClr val="171717"/>
                </a:solidFill>
                <a:latin typeface="Tahoma"/>
                <a:cs typeface="Tahoma"/>
              </a:rPr>
              <a:t> </a:t>
            </a:r>
            <a:r>
              <a:rPr sz="1200" spc="-30" dirty="0">
                <a:solidFill>
                  <a:srgbClr val="171717"/>
                </a:solidFill>
                <a:latin typeface="Tahoma"/>
                <a:cs typeface="Tahoma"/>
              </a:rPr>
              <a:t>P</a:t>
            </a:r>
            <a:r>
              <a:rPr sz="1200" dirty="0">
                <a:solidFill>
                  <a:srgbClr val="171717"/>
                </a:solidFill>
                <a:latin typeface="Tahoma"/>
                <a:cs typeface="Tahoma"/>
              </a:rPr>
              <a:t>ADA</a:t>
            </a:r>
            <a:r>
              <a:rPr sz="1200" spc="5" dirty="0">
                <a:solidFill>
                  <a:srgbClr val="171717"/>
                </a:solidFill>
                <a:latin typeface="Tahoma"/>
                <a:cs typeface="Tahoma"/>
              </a:rPr>
              <a:t>N</a:t>
            </a:r>
            <a:r>
              <a:rPr sz="1200" dirty="0">
                <a:solidFill>
                  <a:srgbClr val="171717"/>
                </a:solidFill>
                <a:latin typeface="Tahoma"/>
                <a:cs typeface="Tahoma"/>
              </a:rPr>
              <a:t>G</a:t>
            </a:r>
            <a:r>
              <a:rPr sz="1200" spc="-110" dirty="0">
                <a:solidFill>
                  <a:srgbClr val="171717"/>
                </a:solidFill>
                <a:latin typeface="Tahoma"/>
                <a:cs typeface="Tahoma"/>
              </a:rPr>
              <a:t> </a:t>
            </a:r>
            <a:r>
              <a:rPr sz="1200" spc="-35" dirty="0">
                <a:solidFill>
                  <a:srgbClr val="171717"/>
                </a:solidFill>
                <a:latin typeface="Tahoma"/>
                <a:cs typeface="Tahoma"/>
              </a:rPr>
              <a:t>L</a:t>
            </a:r>
            <a:r>
              <a:rPr sz="1200" spc="-15" dirty="0">
                <a:solidFill>
                  <a:srgbClr val="171717"/>
                </a:solidFill>
                <a:latin typeface="Tahoma"/>
                <a:cs typeface="Tahoma"/>
              </a:rPr>
              <a:t>A</a:t>
            </a:r>
            <a:r>
              <a:rPr sz="1200" spc="-35" dirty="0">
                <a:solidFill>
                  <a:srgbClr val="171717"/>
                </a:solidFill>
                <a:latin typeface="Tahoma"/>
                <a:cs typeface="Tahoma"/>
              </a:rPr>
              <a:t>L</a:t>
            </a:r>
            <a:r>
              <a:rPr sz="1200" spc="-15" dirty="0">
                <a:solidFill>
                  <a:srgbClr val="171717"/>
                </a:solidFill>
                <a:latin typeface="Tahoma"/>
                <a:cs typeface="Tahoma"/>
              </a:rPr>
              <a:t>A</a:t>
            </a:r>
            <a:r>
              <a:rPr sz="1200" spc="-10" dirty="0">
                <a:solidFill>
                  <a:srgbClr val="171717"/>
                </a:solidFill>
                <a:latin typeface="Tahoma"/>
                <a:cs typeface="Tahoma"/>
              </a:rPr>
              <a:t>N</a:t>
            </a:r>
            <a:r>
              <a:rPr sz="1200" dirty="0">
                <a:solidFill>
                  <a:srgbClr val="171717"/>
                </a:solidFill>
                <a:latin typeface="Tahoma"/>
                <a:cs typeface="Tahoma"/>
              </a:rPr>
              <a:t>G</a:t>
            </a:r>
            <a:endParaRPr sz="1200" dirty="0">
              <a:latin typeface="Tahoma"/>
              <a:cs typeface="Tahoma"/>
            </a:endParaRPr>
          </a:p>
          <a:p>
            <a:pPr marL="241300" indent="-228600">
              <a:lnSpc>
                <a:spcPct val="100000"/>
              </a:lnSpc>
              <a:buClr>
                <a:srgbClr val="000000"/>
              </a:buClr>
              <a:buAutoNum type="arabicPeriod"/>
              <a:tabLst>
                <a:tab pos="241300" algn="l"/>
              </a:tabLst>
            </a:pPr>
            <a:r>
              <a:rPr sz="1200" spc="-105" dirty="0">
                <a:solidFill>
                  <a:srgbClr val="171717"/>
                </a:solidFill>
                <a:latin typeface="Tahoma"/>
                <a:cs typeface="Tahoma"/>
              </a:rPr>
              <a:t>T</a:t>
            </a:r>
            <a:r>
              <a:rPr sz="1200" spc="-25" dirty="0">
                <a:solidFill>
                  <a:srgbClr val="171717"/>
                </a:solidFill>
                <a:latin typeface="Tahoma"/>
                <a:cs typeface="Tahoma"/>
              </a:rPr>
              <a:t>AMA</a:t>
            </a:r>
            <a:r>
              <a:rPr sz="1200" dirty="0">
                <a:solidFill>
                  <a:srgbClr val="171717"/>
                </a:solidFill>
                <a:latin typeface="Tahoma"/>
                <a:cs typeface="Tahoma"/>
              </a:rPr>
              <a:t>N </a:t>
            </a:r>
            <a:r>
              <a:rPr sz="1200" spc="-90" dirty="0">
                <a:solidFill>
                  <a:srgbClr val="171717"/>
                </a:solidFill>
                <a:latin typeface="Tahoma"/>
                <a:cs typeface="Tahoma"/>
              </a:rPr>
              <a:t>T</a:t>
            </a:r>
            <a:r>
              <a:rPr sz="1200" spc="-15" dirty="0">
                <a:solidFill>
                  <a:srgbClr val="171717"/>
                </a:solidFill>
                <a:latin typeface="Tahoma"/>
                <a:cs typeface="Tahoma"/>
              </a:rPr>
              <a:t>A</a:t>
            </a:r>
            <a:r>
              <a:rPr sz="1200" spc="-10" dirty="0">
                <a:solidFill>
                  <a:srgbClr val="171717"/>
                </a:solidFill>
                <a:latin typeface="Tahoma"/>
                <a:cs typeface="Tahoma"/>
              </a:rPr>
              <a:t>NGK</a:t>
            </a:r>
            <a:r>
              <a:rPr sz="1200" spc="-15" dirty="0">
                <a:solidFill>
                  <a:srgbClr val="171717"/>
                </a:solidFill>
                <a:latin typeface="Tahoma"/>
                <a:cs typeface="Tahoma"/>
              </a:rPr>
              <a:t>A</a:t>
            </a:r>
            <a:r>
              <a:rPr sz="1200" dirty="0">
                <a:solidFill>
                  <a:srgbClr val="171717"/>
                </a:solidFill>
                <a:latin typeface="Tahoma"/>
                <a:cs typeface="Tahoma"/>
              </a:rPr>
              <a:t>K</a:t>
            </a:r>
            <a:r>
              <a:rPr sz="1200" spc="-75" dirty="0">
                <a:solidFill>
                  <a:srgbClr val="171717"/>
                </a:solidFill>
                <a:latin typeface="Tahoma"/>
                <a:cs typeface="Tahoma"/>
              </a:rPr>
              <a:t> </a:t>
            </a:r>
            <a:r>
              <a:rPr sz="1200" spc="-20" dirty="0">
                <a:solidFill>
                  <a:srgbClr val="171717"/>
                </a:solidFill>
                <a:latin typeface="Tahoma"/>
                <a:cs typeface="Tahoma"/>
              </a:rPr>
              <a:t>J</a:t>
            </a:r>
            <a:r>
              <a:rPr sz="1200" spc="-75" dirty="0">
                <a:solidFill>
                  <a:srgbClr val="171717"/>
                </a:solidFill>
                <a:latin typeface="Tahoma"/>
                <a:cs typeface="Tahoma"/>
              </a:rPr>
              <a:t>A</a:t>
            </a:r>
            <a:r>
              <a:rPr sz="1200" spc="-70" dirty="0">
                <a:solidFill>
                  <a:srgbClr val="171717"/>
                </a:solidFill>
                <a:latin typeface="Tahoma"/>
                <a:cs typeface="Tahoma"/>
              </a:rPr>
              <a:t>Y</a:t>
            </a:r>
            <a:r>
              <a:rPr sz="1200" dirty="0">
                <a:solidFill>
                  <a:srgbClr val="171717"/>
                </a:solidFill>
                <a:latin typeface="Tahoma"/>
                <a:cs typeface="Tahoma"/>
              </a:rPr>
              <a:t>A</a:t>
            </a:r>
            <a:endParaRPr sz="1200" dirty="0">
              <a:latin typeface="Tahoma"/>
              <a:cs typeface="Tahoma"/>
            </a:endParaRPr>
          </a:p>
          <a:p>
            <a:pPr marL="241300" indent="-228600">
              <a:lnSpc>
                <a:spcPct val="100000"/>
              </a:lnSpc>
              <a:buClr>
                <a:srgbClr val="000000"/>
              </a:buClr>
              <a:buAutoNum type="arabicPeriod"/>
              <a:tabLst>
                <a:tab pos="241300" algn="l"/>
              </a:tabLst>
            </a:pPr>
            <a:r>
              <a:rPr sz="1200" spc="-40" dirty="0">
                <a:solidFill>
                  <a:srgbClr val="171717"/>
                </a:solidFill>
                <a:latin typeface="Tahoma"/>
                <a:cs typeface="Tahoma"/>
              </a:rPr>
              <a:t>TAMAN</a:t>
            </a:r>
            <a:r>
              <a:rPr sz="1200" spc="-35" dirty="0">
                <a:solidFill>
                  <a:srgbClr val="171717"/>
                </a:solidFill>
                <a:latin typeface="Tahoma"/>
                <a:cs typeface="Tahoma"/>
              </a:rPr>
              <a:t> </a:t>
            </a:r>
            <a:r>
              <a:rPr sz="1200" spc="-5" dirty="0">
                <a:solidFill>
                  <a:srgbClr val="171717"/>
                </a:solidFill>
                <a:latin typeface="Tahoma"/>
                <a:cs typeface="Tahoma"/>
              </a:rPr>
              <a:t>IKHTIARI</a:t>
            </a:r>
            <a:endParaRPr sz="1200" dirty="0">
              <a:latin typeface="Tahoma"/>
              <a:cs typeface="Tahoma"/>
            </a:endParaRPr>
          </a:p>
          <a:p>
            <a:pPr marL="241300" indent="-228600">
              <a:lnSpc>
                <a:spcPct val="100000"/>
              </a:lnSpc>
              <a:buClr>
                <a:srgbClr val="000000"/>
              </a:buClr>
              <a:buAutoNum type="arabicPeriod"/>
              <a:tabLst>
                <a:tab pos="241300" algn="l"/>
              </a:tabLst>
            </a:pPr>
            <a:r>
              <a:rPr sz="1200" spc="-105" dirty="0">
                <a:solidFill>
                  <a:srgbClr val="171717"/>
                </a:solidFill>
                <a:latin typeface="Tahoma"/>
                <a:cs typeface="Tahoma"/>
              </a:rPr>
              <a:t>T</a:t>
            </a:r>
            <a:r>
              <a:rPr sz="1200" spc="-25" dirty="0">
                <a:solidFill>
                  <a:srgbClr val="171717"/>
                </a:solidFill>
                <a:latin typeface="Tahoma"/>
                <a:cs typeface="Tahoma"/>
              </a:rPr>
              <a:t>AMA</a:t>
            </a:r>
            <a:r>
              <a:rPr sz="1200" dirty="0">
                <a:solidFill>
                  <a:srgbClr val="171717"/>
                </a:solidFill>
                <a:latin typeface="Tahoma"/>
                <a:cs typeface="Tahoma"/>
              </a:rPr>
              <a:t>N </a:t>
            </a:r>
            <a:r>
              <a:rPr sz="1200" spc="-90" dirty="0">
                <a:solidFill>
                  <a:srgbClr val="171717"/>
                </a:solidFill>
                <a:latin typeface="Tahoma"/>
                <a:cs typeface="Tahoma"/>
              </a:rPr>
              <a:t>T</a:t>
            </a:r>
            <a:r>
              <a:rPr sz="1200" spc="-15" dirty="0">
                <a:solidFill>
                  <a:srgbClr val="171717"/>
                </a:solidFill>
                <a:latin typeface="Tahoma"/>
                <a:cs typeface="Tahoma"/>
              </a:rPr>
              <a:t>A</a:t>
            </a:r>
            <a:r>
              <a:rPr sz="1200" spc="-10" dirty="0">
                <a:solidFill>
                  <a:srgbClr val="171717"/>
                </a:solidFill>
                <a:latin typeface="Tahoma"/>
                <a:cs typeface="Tahoma"/>
              </a:rPr>
              <a:t>NGK</a:t>
            </a:r>
            <a:r>
              <a:rPr sz="1200" spc="-15" dirty="0">
                <a:solidFill>
                  <a:srgbClr val="171717"/>
                </a:solidFill>
                <a:latin typeface="Tahoma"/>
                <a:cs typeface="Tahoma"/>
              </a:rPr>
              <a:t>A</a:t>
            </a:r>
            <a:r>
              <a:rPr sz="1200" dirty="0">
                <a:solidFill>
                  <a:srgbClr val="171717"/>
                </a:solidFill>
                <a:latin typeface="Tahoma"/>
                <a:cs typeface="Tahoma"/>
              </a:rPr>
              <a:t>K</a:t>
            </a:r>
            <a:r>
              <a:rPr sz="1200" spc="-60" dirty="0">
                <a:solidFill>
                  <a:srgbClr val="171717"/>
                </a:solidFill>
                <a:latin typeface="Tahoma"/>
                <a:cs typeface="Tahoma"/>
              </a:rPr>
              <a:t> </a:t>
            </a:r>
            <a:r>
              <a:rPr sz="1200" spc="-20" dirty="0">
                <a:solidFill>
                  <a:srgbClr val="171717"/>
                </a:solidFill>
                <a:latin typeface="Tahoma"/>
                <a:cs typeface="Tahoma"/>
              </a:rPr>
              <a:t>J</a:t>
            </a:r>
            <a:r>
              <a:rPr sz="1200" spc="-75" dirty="0">
                <a:solidFill>
                  <a:srgbClr val="171717"/>
                </a:solidFill>
                <a:latin typeface="Tahoma"/>
                <a:cs typeface="Tahoma"/>
              </a:rPr>
              <a:t>A</a:t>
            </a:r>
            <a:r>
              <a:rPr sz="1200" spc="-70" dirty="0">
                <a:solidFill>
                  <a:srgbClr val="171717"/>
                </a:solidFill>
                <a:latin typeface="Tahoma"/>
                <a:cs typeface="Tahoma"/>
              </a:rPr>
              <a:t>Y</a:t>
            </a:r>
            <a:r>
              <a:rPr sz="1200" dirty="0">
                <a:solidFill>
                  <a:srgbClr val="171717"/>
                </a:solidFill>
                <a:latin typeface="Tahoma"/>
                <a:cs typeface="Tahoma"/>
              </a:rPr>
              <a:t>A</a:t>
            </a:r>
            <a:r>
              <a:rPr sz="1200" spc="-135" dirty="0">
                <a:solidFill>
                  <a:srgbClr val="171717"/>
                </a:solidFill>
                <a:latin typeface="Tahoma"/>
                <a:cs typeface="Tahoma"/>
              </a:rPr>
              <a:t> </a:t>
            </a:r>
            <a:r>
              <a:rPr sz="1200" dirty="0">
                <a:solidFill>
                  <a:srgbClr val="171717"/>
                </a:solidFill>
                <a:latin typeface="Tahoma"/>
                <a:cs typeface="Tahoma"/>
              </a:rPr>
              <a:t>4</a:t>
            </a:r>
            <a:endParaRPr sz="1200" dirty="0">
              <a:latin typeface="Tahoma"/>
              <a:cs typeface="Tahoma"/>
            </a:endParaRPr>
          </a:p>
          <a:p>
            <a:pPr marL="241300" indent="-228600">
              <a:lnSpc>
                <a:spcPct val="100000"/>
              </a:lnSpc>
              <a:buClr>
                <a:srgbClr val="000000"/>
              </a:buClr>
              <a:buAutoNum type="arabicPeriod"/>
              <a:tabLst>
                <a:tab pos="241300" algn="l"/>
              </a:tabLst>
            </a:pPr>
            <a:r>
              <a:rPr sz="1200" spc="-105" dirty="0">
                <a:solidFill>
                  <a:srgbClr val="171717"/>
                </a:solidFill>
                <a:latin typeface="Tahoma"/>
                <a:cs typeface="Tahoma"/>
              </a:rPr>
              <a:t>T</a:t>
            </a:r>
            <a:r>
              <a:rPr sz="1200" spc="-25" dirty="0">
                <a:solidFill>
                  <a:srgbClr val="171717"/>
                </a:solidFill>
                <a:latin typeface="Tahoma"/>
                <a:cs typeface="Tahoma"/>
              </a:rPr>
              <a:t>AMA</a:t>
            </a:r>
            <a:r>
              <a:rPr sz="1200" dirty="0">
                <a:solidFill>
                  <a:srgbClr val="171717"/>
                </a:solidFill>
                <a:latin typeface="Tahoma"/>
                <a:cs typeface="Tahoma"/>
              </a:rPr>
              <a:t>N </a:t>
            </a:r>
            <a:r>
              <a:rPr sz="1200" spc="-90" dirty="0">
                <a:solidFill>
                  <a:srgbClr val="171717"/>
                </a:solidFill>
                <a:latin typeface="Tahoma"/>
                <a:cs typeface="Tahoma"/>
              </a:rPr>
              <a:t>T</a:t>
            </a:r>
            <a:r>
              <a:rPr sz="1200" spc="-15" dirty="0">
                <a:solidFill>
                  <a:srgbClr val="171717"/>
                </a:solidFill>
                <a:latin typeface="Tahoma"/>
                <a:cs typeface="Tahoma"/>
              </a:rPr>
              <a:t>A</a:t>
            </a:r>
            <a:r>
              <a:rPr sz="1200" spc="-10" dirty="0">
                <a:solidFill>
                  <a:srgbClr val="171717"/>
                </a:solidFill>
                <a:latin typeface="Tahoma"/>
                <a:cs typeface="Tahoma"/>
              </a:rPr>
              <a:t>NGK</a:t>
            </a:r>
            <a:r>
              <a:rPr sz="1200" spc="-15" dirty="0">
                <a:solidFill>
                  <a:srgbClr val="171717"/>
                </a:solidFill>
                <a:latin typeface="Tahoma"/>
                <a:cs typeface="Tahoma"/>
              </a:rPr>
              <a:t>A</a:t>
            </a:r>
            <a:r>
              <a:rPr sz="1200" dirty="0">
                <a:solidFill>
                  <a:srgbClr val="171717"/>
                </a:solidFill>
                <a:latin typeface="Tahoma"/>
                <a:cs typeface="Tahoma"/>
              </a:rPr>
              <a:t>K</a:t>
            </a:r>
            <a:r>
              <a:rPr sz="1200" spc="-60" dirty="0">
                <a:solidFill>
                  <a:srgbClr val="171717"/>
                </a:solidFill>
                <a:latin typeface="Tahoma"/>
                <a:cs typeface="Tahoma"/>
              </a:rPr>
              <a:t> </a:t>
            </a:r>
            <a:r>
              <a:rPr sz="1200" spc="-20" dirty="0">
                <a:solidFill>
                  <a:srgbClr val="171717"/>
                </a:solidFill>
                <a:latin typeface="Tahoma"/>
                <a:cs typeface="Tahoma"/>
              </a:rPr>
              <a:t>J</a:t>
            </a:r>
            <a:r>
              <a:rPr sz="1200" spc="-75" dirty="0">
                <a:solidFill>
                  <a:srgbClr val="171717"/>
                </a:solidFill>
                <a:latin typeface="Tahoma"/>
                <a:cs typeface="Tahoma"/>
              </a:rPr>
              <a:t>A</a:t>
            </a:r>
            <a:r>
              <a:rPr sz="1200" spc="-70" dirty="0">
                <a:solidFill>
                  <a:srgbClr val="171717"/>
                </a:solidFill>
                <a:latin typeface="Tahoma"/>
                <a:cs typeface="Tahoma"/>
              </a:rPr>
              <a:t>Y</a:t>
            </a:r>
            <a:r>
              <a:rPr sz="1200" dirty="0">
                <a:solidFill>
                  <a:srgbClr val="171717"/>
                </a:solidFill>
                <a:latin typeface="Tahoma"/>
                <a:cs typeface="Tahoma"/>
              </a:rPr>
              <a:t>A</a:t>
            </a:r>
            <a:r>
              <a:rPr sz="1200" spc="-125" dirty="0">
                <a:solidFill>
                  <a:srgbClr val="171717"/>
                </a:solidFill>
                <a:latin typeface="Tahoma"/>
                <a:cs typeface="Tahoma"/>
              </a:rPr>
              <a:t> </a:t>
            </a:r>
            <a:r>
              <a:rPr sz="1200" dirty="0">
                <a:solidFill>
                  <a:srgbClr val="171717"/>
                </a:solidFill>
                <a:latin typeface="Tahoma"/>
                <a:cs typeface="Tahoma"/>
              </a:rPr>
              <a:t>5</a:t>
            </a:r>
            <a:endParaRPr sz="1200" dirty="0">
              <a:latin typeface="Tahoma"/>
              <a:cs typeface="Tahoma"/>
            </a:endParaRPr>
          </a:p>
          <a:p>
            <a:pPr marL="241300" indent="-228600">
              <a:lnSpc>
                <a:spcPct val="100000"/>
              </a:lnSpc>
              <a:spcBef>
                <a:spcPts val="5"/>
              </a:spcBef>
              <a:buClr>
                <a:srgbClr val="000000"/>
              </a:buClr>
              <a:buAutoNum type="arabicPeriod"/>
              <a:tabLst>
                <a:tab pos="241300" algn="l"/>
              </a:tabLst>
            </a:pPr>
            <a:r>
              <a:rPr sz="1200" spc="-105" dirty="0">
                <a:solidFill>
                  <a:srgbClr val="171717"/>
                </a:solidFill>
                <a:latin typeface="Tahoma"/>
                <a:cs typeface="Tahoma"/>
              </a:rPr>
              <a:t>T</a:t>
            </a:r>
            <a:r>
              <a:rPr sz="1200" spc="-25" dirty="0">
                <a:solidFill>
                  <a:srgbClr val="171717"/>
                </a:solidFill>
                <a:latin typeface="Tahoma"/>
                <a:cs typeface="Tahoma"/>
              </a:rPr>
              <a:t>AMA</a:t>
            </a:r>
            <a:r>
              <a:rPr sz="1200" dirty="0">
                <a:solidFill>
                  <a:srgbClr val="171717"/>
                </a:solidFill>
                <a:latin typeface="Tahoma"/>
                <a:cs typeface="Tahoma"/>
              </a:rPr>
              <a:t>N </a:t>
            </a:r>
            <a:r>
              <a:rPr sz="1200" spc="-90" dirty="0">
                <a:solidFill>
                  <a:srgbClr val="171717"/>
                </a:solidFill>
                <a:latin typeface="Tahoma"/>
                <a:cs typeface="Tahoma"/>
              </a:rPr>
              <a:t>T</a:t>
            </a:r>
            <a:r>
              <a:rPr sz="1200" spc="-15" dirty="0">
                <a:solidFill>
                  <a:srgbClr val="171717"/>
                </a:solidFill>
                <a:latin typeface="Tahoma"/>
                <a:cs typeface="Tahoma"/>
              </a:rPr>
              <a:t>A</a:t>
            </a:r>
            <a:r>
              <a:rPr sz="1200" spc="-10" dirty="0">
                <a:solidFill>
                  <a:srgbClr val="171717"/>
                </a:solidFill>
                <a:latin typeface="Tahoma"/>
                <a:cs typeface="Tahoma"/>
              </a:rPr>
              <a:t>NGK</a:t>
            </a:r>
            <a:r>
              <a:rPr sz="1200" spc="-15" dirty="0">
                <a:solidFill>
                  <a:srgbClr val="171717"/>
                </a:solidFill>
                <a:latin typeface="Tahoma"/>
                <a:cs typeface="Tahoma"/>
              </a:rPr>
              <a:t>A</a:t>
            </a:r>
            <a:r>
              <a:rPr sz="1200" dirty="0">
                <a:solidFill>
                  <a:srgbClr val="171717"/>
                </a:solidFill>
                <a:latin typeface="Tahoma"/>
                <a:cs typeface="Tahoma"/>
              </a:rPr>
              <a:t>K</a:t>
            </a:r>
            <a:r>
              <a:rPr sz="1200" spc="-60" dirty="0">
                <a:solidFill>
                  <a:srgbClr val="171717"/>
                </a:solidFill>
                <a:latin typeface="Tahoma"/>
                <a:cs typeface="Tahoma"/>
              </a:rPr>
              <a:t> </a:t>
            </a:r>
            <a:r>
              <a:rPr sz="1200" spc="-20" dirty="0">
                <a:solidFill>
                  <a:srgbClr val="171717"/>
                </a:solidFill>
                <a:latin typeface="Tahoma"/>
                <a:cs typeface="Tahoma"/>
              </a:rPr>
              <a:t>J</a:t>
            </a:r>
            <a:r>
              <a:rPr sz="1200" spc="-75" dirty="0">
                <a:solidFill>
                  <a:srgbClr val="171717"/>
                </a:solidFill>
                <a:latin typeface="Tahoma"/>
                <a:cs typeface="Tahoma"/>
              </a:rPr>
              <a:t>A</a:t>
            </a:r>
            <a:r>
              <a:rPr sz="1200" spc="-70" dirty="0">
                <a:solidFill>
                  <a:srgbClr val="171717"/>
                </a:solidFill>
                <a:latin typeface="Tahoma"/>
                <a:cs typeface="Tahoma"/>
              </a:rPr>
              <a:t>Y</a:t>
            </a:r>
            <a:r>
              <a:rPr sz="1200" dirty="0">
                <a:solidFill>
                  <a:srgbClr val="171717"/>
                </a:solidFill>
                <a:latin typeface="Tahoma"/>
                <a:cs typeface="Tahoma"/>
              </a:rPr>
              <a:t>A</a:t>
            </a:r>
            <a:r>
              <a:rPr sz="1200" spc="-135" dirty="0">
                <a:solidFill>
                  <a:srgbClr val="171717"/>
                </a:solidFill>
                <a:latin typeface="Tahoma"/>
                <a:cs typeface="Tahoma"/>
              </a:rPr>
              <a:t> </a:t>
            </a:r>
            <a:r>
              <a:rPr sz="1200" dirty="0">
                <a:solidFill>
                  <a:srgbClr val="171717"/>
                </a:solidFill>
                <a:latin typeface="Tahoma"/>
                <a:cs typeface="Tahoma"/>
              </a:rPr>
              <a:t>6</a:t>
            </a:r>
            <a:endParaRPr sz="1200" dirty="0">
              <a:latin typeface="Tahoma"/>
              <a:cs typeface="Tahoma"/>
            </a:endParaRPr>
          </a:p>
          <a:p>
            <a:pPr marL="241300" indent="-228600">
              <a:lnSpc>
                <a:spcPct val="100000"/>
              </a:lnSpc>
              <a:buClr>
                <a:srgbClr val="000000"/>
              </a:buClr>
              <a:buAutoNum type="arabicPeriod"/>
              <a:tabLst>
                <a:tab pos="241300" algn="l"/>
              </a:tabLst>
            </a:pPr>
            <a:r>
              <a:rPr sz="1200" spc="-105" dirty="0">
                <a:solidFill>
                  <a:srgbClr val="171717"/>
                </a:solidFill>
                <a:latin typeface="Tahoma"/>
                <a:cs typeface="Tahoma"/>
              </a:rPr>
              <a:t>T</a:t>
            </a:r>
            <a:r>
              <a:rPr sz="1200" spc="-25" dirty="0">
                <a:solidFill>
                  <a:srgbClr val="171717"/>
                </a:solidFill>
                <a:latin typeface="Tahoma"/>
                <a:cs typeface="Tahoma"/>
              </a:rPr>
              <a:t>AMA</a:t>
            </a:r>
            <a:r>
              <a:rPr sz="1200" dirty="0">
                <a:solidFill>
                  <a:srgbClr val="171717"/>
                </a:solidFill>
                <a:latin typeface="Tahoma"/>
                <a:cs typeface="Tahoma"/>
              </a:rPr>
              <a:t>N </a:t>
            </a:r>
            <a:r>
              <a:rPr sz="1200" spc="-90" dirty="0">
                <a:solidFill>
                  <a:srgbClr val="171717"/>
                </a:solidFill>
                <a:latin typeface="Tahoma"/>
                <a:cs typeface="Tahoma"/>
              </a:rPr>
              <a:t>T</a:t>
            </a:r>
            <a:r>
              <a:rPr sz="1200" spc="-15" dirty="0">
                <a:solidFill>
                  <a:srgbClr val="171717"/>
                </a:solidFill>
                <a:latin typeface="Tahoma"/>
                <a:cs typeface="Tahoma"/>
              </a:rPr>
              <a:t>A</a:t>
            </a:r>
            <a:r>
              <a:rPr sz="1200" spc="-10" dirty="0">
                <a:solidFill>
                  <a:srgbClr val="171717"/>
                </a:solidFill>
                <a:latin typeface="Tahoma"/>
                <a:cs typeface="Tahoma"/>
              </a:rPr>
              <a:t>NGK</a:t>
            </a:r>
            <a:r>
              <a:rPr sz="1200" spc="-15" dirty="0">
                <a:solidFill>
                  <a:srgbClr val="171717"/>
                </a:solidFill>
                <a:latin typeface="Tahoma"/>
                <a:cs typeface="Tahoma"/>
              </a:rPr>
              <a:t>A</a:t>
            </a:r>
            <a:r>
              <a:rPr sz="1200" dirty="0">
                <a:solidFill>
                  <a:srgbClr val="171717"/>
                </a:solidFill>
                <a:latin typeface="Tahoma"/>
                <a:cs typeface="Tahoma"/>
              </a:rPr>
              <a:t>K</a:t>
            </a:r>
            <a:r>
              <a:rPr sz="1200" spc="-60" dirty="0">
                <a:solidFill>
                  <a:srgbClr val="171717"/>
                </a:solidFill>
                <a:latin typeface="Tahoma"/>
                <a:cs typeface="Tahoma"/>
              </a:rPr>
              <a:t> </a:t>
            </a:r>
            <a:r>
              <a:rPr sz="1200" spc="-20" dirty="0">
                <a:solidFill>
                  <a:srgbClr val="171717"/>
                </a:solidFill>
                <a:latin typeface="Tahoma"/>
                <a:cs typeface="Tahoma"/>
              </a:rPr>
              <a:t>J</a:t>
            </a:r>
            <a:r>
              <a:rPr sz="1200" spc="-75" dirty="0">
                <a:solidFill>
                  <a:srgbClr val="171717"/>
                </a:solidFill>
                <a:latin typeface="Tahoma"/>
                <a:cs typeface="Tahoma"/>
              </a:rPr>
              <a:t>A</a:t>
            </a:r>
            <a:r>
              <a:rPr sz="1200" spc="-70" dirty="0">
                <a:solidFill>
                  <a:srgbClr val="171717"/>
                </a:solidFill>
                <a:latin typeface="Tahoma"/>
                <a:cs typeface="Tahoma"/>
              </a:rPr>
              <a:t>Y</a:t>
            </a:r>
            <a:r>
              <a:rPr sz="1200" dirty="0">
                <a:solidFill>
                  <a:srgbClr val="171717"/>
                </a:solidFill>
                <a:latin typeface="Tahoma"/>
                <a:cs typeface="Tahoma"/>
              </a:rPr>
              <a:t>A</a:t>
            </a:r>
            <a:r>
              <a:rPr sz="1200" spc="-135" dirty="0">
                <a:solidFill>
                  <a:srgbClr val="171717"/>
                </a:solidFill>
                <a:latin typeface="Tahoma"/>
                <a:cs typeface="Tahoma"/>
              </a:rPr>
              <a:t> </a:t>
            </a:r>
            <a:r>
              <a:rPr sz="1200" dirty="0">
                <a:solidFill>
                  <a:srgbClr val="171717"/>
                </a:solidFill>
                <a:latin typeface="Tahoma"/>
                <a:cs typeface="Tahoma"/>
              </a:rPr>
              <a:t>7</a:t>
            </a:r>
            <a:endParaRPr sz="1200" dirty="0">
              <a:latin typeface="Tahoma"/>
              <a:cs typeface="Tahoma"/>
            </a:endParaRPr>
          </a:p>
          <a:p>
            <a:pPr marL="241300" indent="-228600">
              <a:lnSpc>
                <a:spcPct val="100000"/>
              </a:lnSpc>
              <a:buClr>
                <a:srgbClr val="000000"/>
              </a:buClr>
              <a:buAutoNum type="arabicPeriod"/>
              <a:tabLst>
                <a:tab pos="241300" algn="l"/>
              </a:tabLst>
            </a:pPr>
            <a:r>
              <a:rPr sz="1200" spc="-40" dirty="0">
                <a:solidFill>
                  <a:srgbClr val="171717"/>
                </a:solidFill>
                <a:latin typeface="Tahoma"/>
                <a:cs typeface="Tahoma"/>
              </a:rPr>
              <a:t>TAMAN </a:t>
            </a:r>
            <a:r>
              <a:rPr sz="1200" dirty="0">
                <a:solidFill>
                  <a:srgbClr val="171717"/>
                </a:solidFill>
                <a:latin typeface="Tahoma"/>
                <a:cs typeface="Tahoma"/>
              </a:rPr>
              <a:t>HARMONI</a:t>
            </a:r>
            <a:endParaRPr lang="en-US" sz="1200" dirty="0">
              <a:solidFill>
                <a:srgbClr val="171717"/>
              </a:solidFill>
              <a:latin typeface="Tahoma"/>
              <a:cs typeface="Tahoma"/>
            </a:endParaRPr>
          </a:p>
          <a:p>
            <a:pPr marL="241300" indent="-228600">
              <a:lnSpc>
                <a:spcPct val="100000"/>
              </a:lnSpc>
              <a:buClr>
                <a:srgbClr val="000000"/>
              </a:buClr>
              <a:buAutoNum type="arabicPeriod"/>
              <a:tabLst>
                <a:tab pos="241300" algn="l"/>
              </a:tabLst>
            </a:pPr>
            <a:r>
              <a:rPr lang="fi-FI" sz="1200" dirty="0">
                <a:latin typeface="Tahoma"/>
                <a:cs typeface="Tahoma"/>
              </a:rPr>
              <a:t>PUSAT PERNIAGAAN SOLOK</a:t>
            </a:r>
          </a:p>
          <a:p>
            <a:pPr marL="241300" indent="-228600">
              <a:lnSpc>
                <a:spcPct val="100000"/>
              </a:lnSpc>
              <a:buClr>
                <a:srgbClr val="000000"/>
              </a:buClr>
              <a:buAutoNum type="arabicPeriod"/>
              <a:tabLst>
                <a:tab pos="241300" algn="l"/>
              </a:tabLst>
            </a:pPr>
            <a:r>
              <a:rPr lang="fi-FI" sz="1200" dirty="0">
                <a:latin typeface="Tahoma"/>
                <a:cs typeface="Tahoma"/>
              </a:rPr>
              <a:t>TAMAN HARMONI 2</a:t>
            </a:r>
          </a:p>
          <a:p>
            <a:pPr marL="241300" indent="-228600">
              <a:lnSpc>
                <a:spcPct val="100000"/>
              </a:lnSpc>
              <a:buClr>
                <a:srgbClr val="000000"/>
              </a:buClr>
              <a:buAutoNum type="arabicPeriod"/>
              <a:tabLst>
                <a:tab pos="241300" algn="l"/>
              </a:tabLst>
            </a:pPr>
            <a:endParaRPr lang="en-MY" sz="1200" dirty="0">
              <a:latin typeface="Tahoma"/>
              <a:cs typeface="Tahoma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6239002" y="2968244"/>
            <a:ext cx="2599690" cy="7575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200" spc="-5" dirty="0">
                <a:latin typeface="Tahoma"/>
                <a:cs typeface="Tahoma"/>
              </a:rPr>
              <a:t>EN</a:t>
            </a:r>
            <a:r>
              <a:rPr sz="1200" spc="-30" dirty="0">
                <a:latin typeface="Tahoma"/>
                <a:cs typeface="Tahoma"/>
              </a:rPr>
              <a:t> </a:t>
            </a:r>
            <a:r>
              <a:rPr sz="1200" spc="-20" dirty="0">
                <a:latin typeface="Tahoma"/>
                <a:cs typeface="Tahoma"/>
              </a:rPr>
              <a:t>RAVINTHIRAN</a:t>
            </a:r>
            <a:r>
              <a:rPr sz="1200" spc="10" dirty="0">
                <a:latin typeface="Tahoma"/>
                <a:cs typeface="Tahoma"/>
              </a:rPr>
              <a:t> </a:t>
            </a:r>
            <a:r>
              <a:rPr sz="1200" dirty="0">
                <a:latin typeface="Tahoma"/>
                <a:cs typeface="Tahoma"/>
              </a:rPr>
              <a:t>A/L</a:t>
            </a:r>
            <a:r>
              <a:rPr sz="1200" spc="-85" dirty="0">
                <a:latin typeface="Tahoma"/>
                <a:cs typeface="Tahoma"/>
              </a:rPr>
              <a:t> </a:t>
            </a:r>
            <a:r>
              <a:rPr sz="1200" spc="-20" dirty="0">
                <a:latin typeface="Tahoma"/>
                <a:cs typeface="Tahoma"/>
              </a:rPr>
              <a:t>S.SINNAMOOTO </a:t>
            </a:r>
            <a:r>
              <a:rPr sz="1200" spc="-360" dirty="0">
                <a:latin typeface="Tahoma"/>
                <a:cs typeface="Tahoma"/>
              </a:rPr>
              <a:t> </a:t>
            </a:r>
            <a:r>
              <a:rPr sz="1200" dirty="0">
                <a:latin typeface="Tahoma"/>
                <a:cs typeface="Tahoma"/>
              </a:rPr>
              <a:t>NO 14</a:t>
            </a:r>
            <a:r>
              <a:rPr sz="1200" spc="-10" dirty="0">
                <a:latin typeface="Tahoma"/>
                <a:cs typeface="Tahoma"/>
              </a:rPr>
              <a:t>75</a:t>
            </a:r>
            <a:r>
              <a:rPr sz="1200" dirty="0">
                <a:latin typeface="Tahoma"/>
                <a:cs typeface="Tahoma"/>
              </a:rPr>
              <a:t>,</a:t>
            </a:r>
            <a:r>
              <a:rPr sz="1200" spc="-55" dirty="0">
                <a:latin typeface="Tahoma"/>
                <a:cs typeface="Tahoma"/>
              </a:rPr>
              <a:t> </a:t>
            </a:r>
            <a:r>
              <a:rPr sz="1200" spc="-114" dirty="0">
                <a:latin typeface="Tahoma"/>
                <a:cs typeface="Tahoma"/>
              </a:rPr>
              <a:t>T</a:t>
            </a:r>
            <a:r>
              <a:rPr sz="1200" spc="-40" dirty="0">
                <a:latin typeface="Tahoma"/>
                <a:cs typeface="Tahoma"/>
              </a:rPr>
              <a:t>AMA</a:t>
            </a:r>
            <a:r>
              <a:rPr sz="1200" dirty="0">
                <a:latin typeface="Tahoma"/>
                <a:cs typeface="Tahoma"/>
              </a:rPr>
              <a:t>N</a:t>
            </a:r>
            <a:r>
              <a:rPr sz="1200" spc="-75" dirty="0">
                <a:latin typeface="Tahoma"/>
                <a:cs typeface="Tahoma"/>
              </a:rPr>
              <a:t> </a:t>
            </a:r>
            <a:r>
              <a:rPr sz="1200" spc="-105" dirty="0">
                <a:latin typeface="Tahoma"/>
                <a:cs typeface="Tahoma"/>
              </a:rPr>
              <a:t>T</a:t>
            </a:r>
            <a:r>
              <a:rPr sz="1200" spc="-25" dirty="0">
                <a:latin typeface="Tahoma"/>
                <a:cs typeface="Tahoma"/>
              </a:rPr>
              <a:t>ANGKA</a:t>
            </a:r>
            <a:r>
              <a:rPr sz="1200" dirty="0">
                <a:latin typeface="Tahoma"/>
                <a:cs typeface="Tahoma"/>
              </a:rPr>
              <a:t>K</a:t>
            </a:r>
            <a:r>
              <a:rPr sz="1200" spc="-60" dirty="0">
                <a:latin typeface="Tahoma"/>
                <a:cs typeface="Tahoma"/>
              </a:rPr>
              <a:t> </a:t>
            </a:r>
            <a:r>
              <a:rPr sz="1200" spc="-35" dirty="0">
                <a:latin typeface="Tahoma"/>
                <a:cs typeface="Tahoma"/>
              </a:rPr>
              <a:t>J</a:t>
            </a:r>
            <a:r>
              <a:rPr sz="1200" spc="-85" dirty="0">
                <a:latin typeface="Tahoma"/>
                <a:cs typeface="Tahoma"/>
              </a:rPr>
              <a:t>A</a:t>
            </a:r>
            <a:r>
              <a:rPr sz="1200" spc="-80" dirty="0">
                <a:latin typeface="Tahoma"/>
                <a:cs typeface="Tahoma"/>
              </a:rPr>
              <a:t>Y</a:t>
            </a:r>
            <a:r>
              <a:rPr sz="1200" spc="-40" dirty="0">
                <a:latin typeface="Tahoma"/>
                <a:cs typeface="Tahoma"/>
              </a:rPr>
              <a:t>A</a:t>
            </a:r>
            <a:r>
              <a:rPr sz="1200" dirty="0">
                <a:latin typeface="Tahoma"/>
                <a:cs typeface="Tahoma"/>
              </a:rPr>
              <a:t>,  8</a:t>
            </a:r>
            <a:r>
              <a:rPr sz="1200" spc="5" dirty="0">
                <a:latin typeface="Tahoma"/>
                <a:cs typeface="Tahoma"/>
              </a:rPr>
              <a:t>4</a:t>
            </a:r>
            <a:r>
              <a:rPr sz="1200" dirty="0">
                <a:latin typeface="Tahoma"/>
                <a:cs typeface="Tahoma"/>
              </a:rPr>
              <a:t>9</a:t>
            </a:r>
            <a:r>
              <a:rPr sz="1200" spc="5" dirty="0">
                <a:latin typeface="Tahoma"/>
                <a:cs typeface="Tahoma"/>
              </a:rPr>
              <a:t>0</a:t>
            </a:r>
            <a:r>
              <a:rPr sz="1200" dirty="0">
                <a:latin typeface="Tahoma"/>
                <a:cs typeface="Tahoma"/>
              </a:rPr>
              <a:t>0</a:t>
            </a:r>
            <a:r>
              <a:rPr sz="1200" spc="-50" dirty="0">
                <a:latin typeface="Tahoma"/>
                <a:cs typeface="Tahoma"/>
              </a:rPr>
              <a:t> </a:t>
            </a:r>
            <a:r>
              <a:rPr sz="1200" spc="-105" dirty="0">
                <a:latin typeface="Tahoma"/>
                <a:cs typeface="Tahoma"/>
              </a:rPr>
              <a:t>T</a:t>
            </a:r>
            <a:r>
              <a:rPr sz="1200" spc="-25" dirty="0">
                <a:latin typeface="Tahoma"/>
                <a:cs typeface="Tahoma"/>
              </a:rPr>
              <a:t>ANGKAK</a:t>
            </a:r>
            <a:r>
              <a:rPr sz="1200" dirty="0">
                <a:latin typeface="Tahoma"/>
                <a:cs typeface="Tahoma"/>
              </a:rPr>
              <a:t>,</a:t>
            </a:r>
            <a:r>
              <a:rPr sz="1200" spc="-165" dirty="0">
                <a:latin typeface="Tahoma"/>
                <a:cs typeface="Tahoma"/>
              </a:rPr>
              <a:t> </a:t>
            </a:r>
            <a:r>
              <a:rPr sz="1200" dirty="0">
                <a:latin typeface="Tahoma"/>
                <a:cs typeface="Tahoma"/>
              </a:rPr>
              <a:t>JO</a:t>
            </a:r>
            <a:r>
              <a:rPr sz="1200" spc="5" dirty="0">
                <a:latin typeface="Tahoma"/>
                <a:cs typeface="Tahoma"/>
              </a:rPr>
              <a:t>H</a:t>
            </a:r>
            <a:r>
              <a:rPr sz="1200" dirty="0">
                <a:latin typeface="Tahoma"/>
                <a:cs typeface="Tahoma"/>
              </a:rPr>
              <a:t>OR</a:t>
            </a:r>
            <a:endParaRPr sz="1200">
              <a:latin typeface="Tahoma"/>
              <a:cs typeface="Tahoma"/>
            </a:endParaRPr>
          </a:p>
          <a:p>
            <a:pPr marL="12700">
              <a:lnSpc>
                <a:spcPct val="100000"/>
              </a:lnSpc>
            </a:pPr>
            <a:r>
              <a:rPr sz="1200" spc="-15" dirty="0">
                <a:latin typeface="Tahoma"/>
                <a:cs typeface="Tahoma"/>
              </a:rPr>
              <a:t>012-6318436</a:t>
            </a:r>
            <a:endParaRPr sz="1200">
              <a:latin typeface="Tahoma"/>
              <a:cs typeface="Tahoma"/>
            </a:endParaRPr>
          </a:p>
        </p:txBody>
      </p:sp>
      <p:pic>
        <p:nvPicPr>
          <p:cNvPr id="5" name="object 5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8206740" y="153923"/>
            <a:ext cx="731520" cy="51816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1E8DA5B0-6384-5CCB-4751-32778EB4521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3200" y="1047750"/>
            <a:ext cx="1295400" cy="1728216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04291" y="185115"/>
            <a:ext cx="3089275" cy="3003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10" dirty="0"/>
              <a:t>Z</a:t>
            </a:r>
            <a:r>
              <a:rPr sz="1800" dirty="0"/>
              <a:t>ON</a:t>
            </a:r>
            <a:r>
              <a:rPr sz="1800" spc="-20" dirty="0"/>
              <a:t> </a:t>
            </a:r>
            <a:r>
              <a:rPr sz="1800" dirty="0"/>
              <a:t>5</a:t>
            </a:r>
            <a:r>
              <a:rPr sz="1800" spc="5" dirty="0"/>
              <a:t> </a:t>
            </a:r>
            <a:r>
              <a:rPr sz="1800" dirty="0"/>
              <a:t>:</a:t>
            </a:r>
            <a:r>
              <a:rPr sz="1800" spc="-20" dirty="0"/>
              <a:t> </a:t>
            </a:r>
            <a:r>
              <a:rPr sz="1800" spc="-15" dirty="0"/>
              <a:t>B</a:t>
            </a:r>
            <a:r>
              <a:rPr sz="1800" spc="-10" dirty="0"/>
              <a:t>ANDA</a:t>
            </a:r>
            <a:r>
              <a:rPr sz="1800" dirty="0"/>
              <a:t>R</a:t>
            </a:r>
            <a:r>
              <a:rPr sz="1800" spc="-180" dirty="0"/>
              <a:t> </a:t>
            </a:r>
            <a:r>
              <a:rPr sz="1800" spc="-5" dirty="0"/>
              <a:t>TAN</a:t>
            </a:r>
            <a:r>
              <a:rPr sz="1800" dirty="0"/>
              <a:t>G</a:t>
            </a:r>
            <a:r>
              <a:rPr sz="1800" spc="-10" dirty="0"/>
              <a:t>K</a:t>
            </a:r>
            <a:r>
              <a:rPr sz="1800" dirty="0"/>
              <a:t>AK</a:t>
            </a:r>
            <a:endParaRPr sz="1800"/>
          </a:p>
        </p:txBody>
      </p:sp>
      <p:sp>
        <p:nvSpPr>
          <p:cNvPr id="3" name="object 3"/>
          <p:cNvSpPr txBox="1"/>
          <p:nvPr/>
        </p:nvSpPr>
        <p:spPr>
          <a:xfrm>
            <a:off x="936447" y="612394"/>
            <a:ext cx="2021839" cy="44176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41300" indent="-228600">
              <a:lnSpc>
                <a:spcPct val="100000"/>
              </a:lnSpc>
              <a:spcBef>
                <a:spcPts val="100"/>
              </a:spcBef>
              <a:buClr>
                <a:srgbClr val="000000"/>
              </a:buClr>
              <a:buAutoNum type="arabicPeriod"/>
              <a:tabLst>
                <a:tab pos="241300" algn="l"/>
              </a:tabLst>
            </a:pPr>
            <a:r>
              <a:rPr sz="1200" spc="-105" dirty="0">
                <a:solidFill>
                  <a:srgbClr val="171717"/>
                </a:solidFill>
                <a:latin typeface="Tahoma"/>
                <a:cs typeface="Tahoma"/>
              </a:rPr>
              <a:t>T</a:t>
            </a:r>
            <a:r>
              <a:rPr sz="1200" spc="-25" dirty="0">
                <a:solidFill>
                  <a:srgbClr val="171717"/>
                </a:solidFill>
                <a:latin typeface="Tahoma"/>
                <a:cs typeface="Tahoma"/>
              </a:rPr>
              <a:t>AMA</a:t>
            </a:r>
            <a:r>
              <a:rPr sz="1200" dirty="0">
                <a:solidFill>
                  <a:srgbClr val="171717"/>
                </a:solidFill>
                <a:latin typeface="Tahoma"/>
                <a:cs typeface="Tahoma"/>
              </a:rPr>
              <a:t>N</a:t>
            </a:r>
            <a:r>
              <a:rPr sz="1200" spc="-145" dirty="0">
                <a:solidFill>
                  <a:srgbClr val="171717"/>
                </a:solidFill>
                <a:latin typeface="Tahoma"/>
                <a:cs typeface="Tahoma"/>
              </a:rPr>
              <a:t> </a:t>
            </a:r>
            <a:r>
              <a:rPr sz="1200" spc="-5" dirty="0">
                <a:solidFill>
                  <a:srgbClr val="171717"/>
                </a:solidFill>
                <a:latin typeface="Tahoma"/>
                <a:cs typeface="Tahoma"/>
              </a:rPr>
              <a:t>PE</a:t>
            </a:r>
            <a:r>
              <a:rPr sz="1200" spc="-25" dirty="0">
                <a:solidFill>
                  <a:srgbClr val="171717"/>
                </a:solidFill>
                <a:latin typeface="Tahoma"/>
                <a:cs typeface="Tahoma"/>
              </a:rPr>
              <a:t>L</a:t>
            </a:r>
            <a:r>
              <a:rPr sz="1200" dirty="0">
                <a:solidFill>
                  <a:srgbClr val="171717"/>
                </a:solidFill>
                <a:latin typeface="Tahoma"/>
                <a:cs typeface="Tahoma"/>
              </a:rPr>
              <a:t>ANGI</a:t>
            </a:r>
            <a:endParaRPr sz="1200">
              <a:latin typeface="Tahoma"/>
              <a:cs typeface="Tahoma"/>
            </a:endParaRPr>
          </a:p>
          <a:p>
            <a:pPr marL="241300" indent="-228600">
              <a:lnSpc>
                <a:spcPct val="100000"/>
              </a:lnSpc>
              <a:buClr>
                <a:srgbClr val="000000"/>
              </a:buClr>
              <a:buAutoNum type="arabicPeriod"/>
              <a:tabLst>
                <a:tab pos="241300" algn="l"/>
              </a:tabLst>
            </a:pPr>
            <a:r>
              <a:rPr sz="1200" spc="-105" dirty="0">
                <a:solidFill>
                  <a:srgbClr val="171717"/>
                </a:solidFill>
                <a:latin typeface="Tahoma"/>
                <a:cs typeface="Tahoma"/>
              </a:rPr>
              <a:t>T</a:t>
            </a:r>
            <a:r>
              <a:rPr sz="1200" spc="-25" dirty="0">
                <a:solidFill>
                  <a:srgbClr val="171717"/>
                </a:solidFill>
                <a:latin typeface="Tahoma"/>
                <a:cs typeface="Tahoma"/>
              </a:rPr>
              <a:t>AMA</a:t>
            </a:r>
            <a:r>
              <a:rPr sz="1200" dirty="0">
                <a:solidFill>
                  <a:srgbClr val="171717"/>
                </a:solidFill>
                <a:latin typeface="Tahoma"/>
                <a:cs typeface="Tahoma"/>
              </a:rPr>
              <a:t>N</a:t>
            </a:r>
            <a:r>
              <a:rPr sz="1200" spc="-85" dirty="0">
                <a:solidFill>
                  <a:srgbClr val="171717"/>
                </a:solidFill>
                <a:latin typeface="Tahoma"/>
                <a:cs typeface="Tahoma"/>
              </a:rPr>
              <a:t> </a:t>
            </a:r>
            <a:r>
              <a:rPr sz="1200" spc="-10" dirty="0">
                <a:solidFill>
                  <a:srgbClr val="171717"/>
                </a:solidFill>
                <a:latin typeface="Tahoma"/>
                <a:cs typeface="Tahoma"/>
              </a:rPr>
              <a:t>S</a:t>
            </a:r>
            <a:r>
              <a:rPr sz="1200" spc="-20" dirty="0">
                <a:solidFill>
                  <a:srgbClr val="171717"/>
                </a:solidFill>
                <a:latin typeface="Tahoma"/>
                <a:cs typeface="Tahoma"/>
              </a:rPr>
              <a:t>I</a:t>
            </a:r>
            <a:r>
              <a:rPr sz="1200" spc="-15" dirty="0">
                <a:solidFill>
                  <a:srgbClr val="171717"/>
                </a:solidFill>
                <a:latin typeface="Tahoma"/>
                <a:cs typeface="Tahoma"/>
              </a:rPr>
              <a:t>A</a:t>
            </a:r>
            <a:r>
              <a:rPr sz="1200" spc="-35" dirty="0">
                <a:solidFill>
                  <a:srgbClr val="171717"/>
                </a:solidFill>
                <a:latin typeface="Tahoma"/>
                <a:cs typeface="Tahoma"/>
              </a:rPr>
              <a:t>L</a:t>
            </a:r>
            <a:r>
              <a:rPr sz="1200" spc="-15" dirty="0">
                <a:solidFill>
                  <a:srgbClr val="171717"/>
                </a:solidFill>
                <a:latin typeface="Tahoma"/>
                <a:cs typeface="Tahoma"/>
              </a:rPr>
              <a:t>A</a:t>
            </a:r>
            <a:r>
              <a:rPr sz="1200" spc="-10" dirty="0">
                <a:solidFill>
                  <a:srgbClr val="171717"/>
                </a:solidFill>
                <a:latin typeface="Tahoma"/>
                <a:cs typeface="Tahoma"/>
              </a:rPr>
              <a:t>N</a:t>
            </a:r>
            <a:r>
              <a:rPr sz="1200" dirty="0">
                <a:solidFill>
                  <a:srgbClr val="171717"/>
                </a:solidFill>
                <a:latin typeface="Tahoma"/>
                <a:cs typeface="Tahoma"/>
              </a:rPr>
              <a:t>G</a:t>
            </a:r>
            <a:endParaRPr sz="1200">
              <a:latin typeface="Tahoma"/>
              <a:cs typeface="Tahoma"/>
            </a:endParaRPr>
          </a:p>
          <a:p>
            <a:pPr marL="241300" indent="-228600">
              <a:lnSpc>
                <a:spcPct val="100000"/>
              </a:lnSpc>
              <a:buClr>
                <a:srgbClr val="000000"/>
              </a:buClr>
              <a:buAutoNum type="arabicPeriod"/>
              <a:tabLst>
                <a:tab pos="241300" algn="l"/>
              </a:tabLst>
            </a:pPr>
            <a:r>
              <a:rPr sz="1200" spc="-105" dirty="0">
                <a:solidFill>
                  <a:srgbClr val="171717"/>
                </a:solidFill>
                <a:latin typeface="Tahoma"/>
                <a:cs typeface="Tahoma"/>
              </a:rPr>
              <a:t>T</a:t>
            </a:r>
            <a:r>
              <a:rPr sz="1200" spc="-25" dirty="0">
                <a:solidFill>
                  <a:srgbClr val="171717"/>
                </a:solidFill>
                <a:latin typeface="Tahoma"/>
                <a:cs typeface="Tahoma"/>
              </a:rPr>
              <a:t>AMA</a:t>
            </a:r>
            <a:r>
              <a:rPr sz="1200" dirty="0">
                <a:solidFill>
                  <a:srgbClr val="171717"/>
                </a:solidFill>
                <a:latin typeface="Tahoma"/>
                <a:cs typeface="Tahoma"/>
              </a:rPr>
              <a:t>N </a:t>
            </a:r>
            <a:r>
              <a:rPr sz="1200" spc="-10" dirty="0">
                <a:solidFill>
                  <a:srgbClr val="171717"/>
                </a:solidFill>
                <a:latin typeface="Tahoma"/>
                <a:cs typeface="Tahoma"/>
              </a:rPr>
              <a:t>S</a:t>
            </a:r>
            <a:r>
              <a:rPr sz="1200" spc="-20" dirty="0">
                <a:solidFill>
                  <a:srgbClr val="171717"/>
                </a:solidFill>
                <a:latin typeface="Tahoma"/>
                <a:cs typeface="Tahoma"/>
              </a:rPr>
              <a:t>I</a:t>
            </a:r>
            <a:r>
              <a:rPr sz="1200" spc="-15" dirty="0">
                <a:solidFill>
                  <a:srgbClr val="171717"/>
                </a:solidFill>
                <a:latin typeface="Tahoma"/>
                <a:cs typeface="Tahoma"/>
              </a:rPr>
              <a:t>A</a:t>
            </a:r>
            <a:r>
              <a:rPr sz="1200" spc="-35" dirty="0">
                <a:solidFill>
                  <a:srgbClr val="171717"/>
                </a:solidFill>
                <a:latin typeface="Tahoma"/>
                <a:cs typeface="Tahoma"/>
              </a:rPr>
              <a:t>L</a:t>
            </a:r>
            <a:r>
              <a:rPr sz="1200" spc="-15" dirty="0">
                <a:solidFill>
                  <a:srgbClr val="171717"/>
                </a:solidFill>
                <a:latin typeface="Tahoma"/>
                <a:cs typeface="Tahoma"/>
              </a:rPr>
              <a:t>A</a:t>
            </a:r>
            <a:r>
              <a:rPr sz="1200" spc="-10" dirty="0">
                <a:solidFill>
                  <a:srgbClr val="171717"/>
                </a:solidFill>
                <a:latin typeface="Tahoma"/>
                <a:cs typeface="Tahoma"/>
              </a:rPr>
              <a:t>N</a:t>
            </a:r>
            <a:r>
              <a:rPr sz="1200" dirty="0">
                <a:solidFill>
                  <a:srgbClr val="171717"/>
                </a:solidFill>
                <a:latin typeface="Tahoma"/>
                <a:cs typeface="Tahoma"/>
              </a:rPr>
              <a:t>G</a:t>
            </a:r>
            <a:r>
              <a:rPr sz="1200" spc="-120" dirty="0">
                <a:solidFill>
                  <a:srgbClr val="171717"/>
                </a:solidFill>
                <a:latin typeface="Tahoma"/>
                <a:cs typeface="Tahoma"/>
              </a:rPr>
              <a:t> </a:t>
            </a:r>
            <a:r>
              <a:rPr sz="1200" dirty="0">
                <a:solidFill>
                  <a:srgbClr val="171717"/>
                </a:solidFill>
                <a:latin typeface="Tahoma"/>
                <a:cs typeface="Tahoma"/>
              </a:rPr>
              <a:t>2</a:t>
            </a:r>
            <a:endParaRPr sz="1200">
              <a:latin typeface="Tahoma"/>
              <a:cs typeface="Tahoma"/>
            </a:endParaRPr>
          </a:p>
          <a:p>
            <a:pPr marL="241300" indent="-228600">
              <a:lnSpc>
                <a:spcPct val="100000"/>
              </a:lnSpc>
              <a:buClr>
                <a:srgbClr val="000000"/>
              </a:buClr>
              <a:buAutoNum type="arabicPeriod"/>
              <a:tabLst>
                <a:tab pos="241300" algn="l"/>
              </a:tabLst>
            </a:pPr>
            <a:r>
              <a:rPr sz="1200" spc="-105" dirty="0">
                <a:solidFill>
                  <a:srgbClr val="171717"/>
                </a:solidFill>
                <a:latin typeface="Tahoma"/>
                <a:cs typeface="Tahoma"/>
              </a:rPr>
              <a:t>T</a:t>
            </a:r>
            <a:r>
              <a:rPr sz="1200" spc="-25" dirty="0">
                <a:solidFill>
                  <a:srgbClr val="171717"/>
                </a:solidFill>
                <a:latin typeface="Tahoma"/>
                <a:cs typeface="Tahoma"/>
              </a:rPr>
              <a:t>AMA</a:t>
            </a:r>
            <a:r>
              <a:rPr sz="1200" dirty="0">
                <a:solidFill>
                  <a:srgbClr val="171717"/>
                </a:solidFill>
                <a:latin typeface="Tahoma"/>
                <a:cs typeface="Tahoma"/>
              </a:rPr>
              <a:t>N S</a:t>
            </a:r>
            <a:r>
              <a:rPr sz="1200" spc="-5" dirty="0">
                <a:solidFill>
                  <a:srgbClr val="171717"/>
                </a:solidFill>
                <a:latin typeface="Tahoma"/>
                <a:cs typeface="Tahoma"/>
              </a:rPr>
              <a:t>IA</a:t>
            </a:r>
            <a:r>
              <a:rPr sz="1200" spc="-25" dirty="0">
                <a:solidFill>
                  <a:srgbClr val="171717"/>
                </a:solidFill>
                <a:latin typeface="Tahoma"/>
                <a:cs typeface="Tahoma"/>
              </a:rPr>
              <a:t>L</a:t>
            </a:r>
            <a:r>
              <a:rPr sz="1200" dirty="0">
                <a:solidFill>
                  <a:srgbClr val="171717"/>
                </a:solidFill>
                <a:latin typeface="Tahoma"/>
                <a:cs typeface="Tahoma"/>
              </a:rPr>
              <a:t>ANG</a:t>
            </a:r>
            <a:r>
              <a:rPr sz="1200" spc="-155" dirty="0">
                <a:solidFill>
                  <a:srgbClr val="171717"/>
                </a:solidFill>
                <a:latin typeface="Tahoma"/>
                <a:cs typeface="Tahoma"/>
              </a:rPr>
              <a:t> </a:t>
            </a:r>
            <a:r>
              <a:rPr sz="1200" dirty="0">
                <a:solidFill>
                  <a:srgbClr val="171717"/>
                </a:solidFill>
                <a:latin typeface="Tahoma"/>
                <a:cs typeface="Tahoma"/>
              </a:rPr>
              <a:t>3</a:t>
            </a:r>
            <a:endParaRPr sz="1200">
              <a:latin typeface="Tahoma"/>
              <a:cs typeface="Tahoma"/>
            </a:endParaRPr>
          </a:p>
          <a:p>
            <a:pPr marL="241300" indent="-228600">
              <a:lnSpc>
                <a:spcPct val="100000"/>
              </a:lnSpc>
              <a:buClr>
                <a:srgbClr val="000000"/>
              </a:buClr>
              <a:buAutoNum type="arabicPeriod"/>
              <a:tabLst>
                <a:tab pos="241300" algn="l"/>
              </a:tabLst>
            </a:pPr>
            <a:r>
              <a:rPr sz="1200" spc="-105" dirty="0">
                <a:solidFill>
                  <a:srgbClr val="171717"/>
                </a:solidFill>
                <a:latin typeface="Tahoma"/>
                <a:cs typeface="Tahoma"/>
              </a:rPr>
              <a:t>T</a:t>
            </a:r>
            <a:r>
              <a:rPr sz="1200" spc="-25" dirty="0">
                <a:solidFill>
                  <a:srgbClr val="171717"/>
                </a:solidFill>
                <a:latin typeface="Tahoma"/>
                <a:cs typeface="Tahoma"/>
              </a:rPr>
              <a:t>A</a:t>
            </a:r>
            <a:r>
              <a:rPr sz="1200" spc="-30" dirty="0">
                <a:solidFill>
                  <a:srgbClr val="171717"/>
                </a:solidFill>
                <a:latin typeface="Tahoma"/>
                <a:cs typeface="Tahoma"/>
              </a:rPr>
              <a:t>M</a:t>
            </a:r>
            <a:r>
              <a:rPr sz="1200" spc="-25" dirty="0">
                <a:solidFill>
                  <a:srgbClr val="171717"/>
                </a:solidFill>
                <a:latin typeface="Tahoma"/>
                <a:cs typeface="Tahoma"/>
              </a:rPr>
              <a:t>A</a:t>
            </a:r>
            <a:r>
              <a:rPr sz="1200" dirty="0">
                <a:solidFill>
                  <a:srgbClr val="171717"/>
                </a:solidFill>
                <a:latin typeface="Tahoma"/>
                <a:cs typeface="Tahoma"/>
              </a:rPr>
              <a:t>N</a:t>
            </a:r>
            <a:r>
              <a:rPr sz="1200" spc="-5" dirty="0">
                <a:solidFill>
                  <a:srgbClr val="171717"/>
                </a:solidFill>
                <a:latin typeface="Tahoma"/>
                <a:cs typeface="Tahoma"/>
              </a:rPr>
              <a:t> </a:t>
            </a:r>
            <a:r>
              <a:rPr sz="1200" spc="-10" dirty="0">
                <a:solidFill>
                  <a:srgbClr val="171717"/>
                </a:solidFill>
                <a:latin typeface="Tahoma"/>
                <a:cs typeface="Tahoma"/>
              </a:rPr>
              <a:t>S</a:t>
            </a:r>
            <a:r>
              <a:rPr sz="1200" spc="-20" dirty="0">
                <a:solidFill>
                  <a:srgbClr val="171717"/>
                </a:solidFill>
                <a:latin typeface="Tahoma"/>
                <a:cs typeface="Tahoma"/>
              </a:rPr>
              <a:t>I</a:t>
            </a:r>
            <a:r>
              <a:rPr sz="1200" spc="-15" dirty="0">
                <a:solidFill>
                  <a:srgbClr val="171717"/>
                </a:solidFill>
                <a:latin typeface="Tahoma"/>
                <a:cs typeface="Tahoma"/>
              </a:rPr>
              <a:t>A</a:t>
            </a:r>
            <a:r>
              <a:rPr sz="1200" spc="-35" dirty="0">
                <a:solidFill>
                  <a:srgbClr val="171717"/>
                </a:solidFill>
                <a:latin typeface="Tahoma"/>
                <a:cs typeface="Tahoma"/>
              </a:rPr>
              <a:t>L</a:t>
            </a:r>
            <a:r>
              <a:rPr sz="1200" spc="-15" dirty="0">
                <a:solidFill>
                  <a:srgbClr val="171717"/>
                </a:solidFill>
                <a:latin typeface="Tahoma"/>
                <a:cs typeface="Tahoma"/>
              </a:rPr>
              <a:t>AN</a:t>
            </a:r>
            <a:r>
              <a:rPr sz="1200" dirty="0">
                <a:solidFill>
                  <a:srgbClr val="171717"/>
                </a:solidFill>
                <a:latin typeface="Tahoma"/>
                <a:cs typeface="Tahoma"/>
              </a:rPr>
              <a:t>G</a:t>
            </a:r>
            <a:r>
              <a:rPr sz="1200" spc="-125" dirty="0">
                <a:solidFill>
                  <a:srgbClr val="171717"/>
                </a:solidFill>
                <a:latin typeface="Tahoma"/>
                <a:cs typeface="Tahoma"/>
              </a:rPr>
              <a:t> </a:t>
            </a:r>
            <a:r>
              <a:rPr sz="1200" dirty="0">
                <a:solidFill>
                  <a:srgbClr val="171717"/>
                </a:solidFill>
                <a:latin typeface="Tahoma"/>
                <a:cs typeface="Tahoma"/>
              </a:rPr>
              <a:t>4</a:t>
            </a:r>
            <a:endParaRPr sz="1200">
              <a:latin typeface="Tahoma"/>
              <a:cs typeface="Tahoma"/>
            </a:endParaRPr>
          </a:p>
          <a:p>
            <a:pPr marL="241300" indent="-228600">
              <a:lnSpc>
                <a:spcPct val="100000"/>
              </a:lnSpc>
              <a:buClr>
                <a:srgbClr val="000000"/>
              </a:buClr>
              <a:buAutoNum type="arabicPeriod"/>
              <a:tabLst>
                <a:tab pos="241300" algn="l"/>
              </a:tabLst>
            </a:pPr>
            <a:r>
              <a:rPr sz="1200" spc="-105" dirty="0">
                <a:solidFill>
                  <a:srgbClr val="171717"/>
                </a:solidFill>
                <a:latin typeface="Tahoma"/>
                <a:cs typeface="Tahoma"/>
              </a:rPr>
              <a:t>T</a:t>
            </a:r>
            <a:r>
              <a:rPr sz="1200" spc="-25" dirty="0">
                <a:solidFill>
                  <a:srgbClr val="171717"/>
                </a:solidFill>
                <a:latin typeface="Tahoma"/>
                <a:cs typeface="Tahoma"/>
              </a:rPr>
              <a:t>AMA</a:t>
            </a:r>
            <a:r>
              <a:rPr sz="1200" dirty="0">
                <a:solidFill>
                  <a:srgbClr val="171717"/>
                </a:solidFill>
                <a:latin typeface="Tahoma"/>
                <a:cs typeface="Tahoma"/>
              </a:rPr>
              <a:t>N </a:t>
            </a:r>
            <a:r>
              <a:rPr sz="1200" spc="-10" dirty="0">
                <a:solidFill>
                  <a:srgbClr val="171717"/>
                </a:solidFill>
                <a:latin typeface="Tahoma"/>
                <a:cs typeface="Tahoma"/>
              </a:rPr>
              <a:t>S</a:t>
            </a:r>
            <a:r>
              <a:rPr sz="1200" spc="-20" dirty="0">
                <a:solidFill>
                  <a:srgbClr val="171717"/>
                </a:solidFill>
                <a:latin typeface="Tahoma"/>
                <a:cs typeface="Tahoma"/>
              </a:rPr>
              <a:t>I</a:t>
            </a:r>
            <a:r>
              <a:rPr sz="1200" spc="-15" dirty="0">
                <a:solidFill>
                  <a:srgbClr val="171717"/>
                </a:solidFill>
                <a:latin typeface="Tahoma"/>
                <a:cs typeface="Tahoma"/>
              </a:rPr>
              <a:t>A</a:t>
            </a:r>
            <a:r>
              <a:rPr sz="1200" spc="-35" dirty="0">
                <a:solidFill>
                  <a:srgbClr val="171717"/>
                </a:solidFill>
                <a:latin typeface="Tahoma"/>
                <a:cs typeface="Tahoma"/>
              </a:rPr>
              <a:t>L</a:t>
            </a:r>
            <a:r>
              <a:rPr sz="1200" spc="-15" dirty="0">
                <a:solidFill>
                  <a:srgbClr val="171717"/>
                </a:solidFill>
                <a:latin typeface="Tahoma"/>
                <a:cs typeface="Tahoma"/>
              </a:rPr>
              <a:t>A</a:t>
            </a:r>
            <a:r>
              <a:rPr sz="1200" spc="-10" dirty="0">
                <a:solidFill>
                  <a:srgbClr val="171717"/>
                </a:solidFill>
                <a:latin typeface="Tahoma"/>
                <a:cs typeface="Tahoma"/>
              </a:rPr>
              <a:t>N</a:t>
            </a:r>
            <a:r>
              <a:rPr sz="1200" dirty="0">
                <a:solidFill>
                  <a:srgbClr val="171717"/>
                </a:solidFill>
                <a:latin typeface="Tahoma"/>
                <a:cs typeface="Tahoma"/>
              </a:rPr>
              <a:t>G</a:t>
            </a:r>
            <a:r>
              <a:rPr sz="1200" spc="-120" dirty="0">
                <a:solidFill>
                  <a:srgbClr val="171717"/>
                </a:solidFill>
                <a:latin typeface="Tahoma"/>
                <a:cs typeface="Tahoma"/>
              </a:rPr>
              <a:t> </a:t>
            </a:r>
            <a:r>
              <a:rPr sz="1200" dirty="0">
                <a:solidFill>
                  <a:srgbClr val="171717"/>
                </a:solidFill>
                <a:latin typeface="Tahoma"/>
                <a:cs typeface="Tahoma"/>
              </a:rPr>
              <a:t>5</a:t>
            </a:r>
            <a:endParaRPr sz="1200">
              <a:latin typeface="Tahoma"/>
              <a:cs typeface="Tahoma"/>
            </a:endParaRPr>
          </a:p>
          <a:p>
            <a:pPr marL="241300" indent="-228600">
              <a:lnSpc>
                <a:spcPct val="100000"/>
              </a:lnSpc>
              <a:buClr>
                <a:srgbClr val="000000"/>
              </a:buClr>
              <a:buAutoNum type="arabicPeriod"/>
              <a:tabLst>
                <a:tab pos="241300" algn="l"/>
              </a:tabLst>
            </a:pPr>
            <a:r>
              <a:rPr sz="1200" spc="-40" dirty="0">
                <a:solidFill>
                  <a:srgbClr val="171717"/>
                </a:solidFill>
                <a:latin typeface="Tahoma"/>
                <a:cs typeface="Tahoma"/>
              </a:rPr>
              <a:t>TAMAN</a:t>
            </a:r>
            <a:r>
              <a:rPr sz="1200" spc="-35" dirty="0">
                <a:solidFill>
                  <a:srgbClr val="171717"/>
                </a:solidFill>
                <a:latin typeface="Tahoma"/>
                <a:cs typeface="Tahoma"/>
              </a:rPr>
              <a:t> </a:t>
            </a:r>
            <a:r>
              <a:rPr sz="1200" spc="-40" dirty="0">
                <a:solidFill>
                  <a:srgbClr val="171717"/>
                </a:solidFill>
                <a:latin typeface="Tahoma"/>
                <a:cs typeface="Tahoma"/>
              </a:rPr>
              <a:t>INTAN</a:t>
            </a:r>
            <a:endParaRPr sz="1200">
              <a:latin typeface="Tahoma"/>
              <a:cs typeface="Tahoma"/>
            </a:endParaRPr>
          </a:p>
          <a:p>
            <a:pPr marL="241300" indent="-228600">
              <a:lnSpc>
                <a:spcPct val="100000"/>
              </a:lnSpc>
              <a:buClr>
                <a:srgbClr val="000000"/>
              </a:buClr>
              <a:buAutoNum type="arabicPeriod"/>
              <a:tabLst>
                <a:tab pos="241300" algn="l"/>
              </a:tabLst>
            </a:pPr>
            <a:r>
              <a:rPr sz="1200" spc="-40" dirty="0">
                <a:solidFill>
                  <a:srgbClr val="171717"/>
                </a:solidFill>
                <a:latin typeface="Tahoma"/>
                <a:cs typeface="Tahoma"/>
              </a:rPr>
              <a:t>TAMAN</a:t>
            </a:r>
            <a:r>
              <a:rPr sz="1200" spc="-30" dirty="0">
                <a:solidFill>
                  <a:srgbClr val="171717"/>
                </a:solidFill>
                <a:latin typeface="Tahoma"/>
                <a:cs typeface="Tahoma"/>
              </a:rPr>
              <a:t> </a:t>
            </a:r>
            <a:r>
              <a:rPr sz="1200" spc="-40" dirty="0">
                <a:solidFill>
                  <a:srgbClr val="171717"/>
                </a:solidFill>
                <a:latin typeface="Tahoma"/>
                <a:cs typeface="Tahoma"/>
              </a:rPr>
              <a:t>INTAN</a:t>
            </a:r>
            <a:r>
              <a:rPr sz="1200" spc="-20" dirty="0">
                <a:solidFill>
                  <a:srgbClr val="171717"/>
                </a:solidFill>
                <a:latin typeface="Tahoma"/>
                <a:cs typeface="Tahoma"/>
              </a:rPr>
              <a:t> </a:t>
            </a:r>
            <a:r>
              <a:rPr sz="1200" dirty="0">
                <a:solidFill>
                  <a:srgbClr val="171717"/>
                </a:solidFill>
                <a:latin typeface="Tahoma"/>
                <a:cs typeface="Tahoma"/>
              </a:rPr>
              <a:t>2</a:t>
            </a:r>
            <a:endParaRPr sz="1200">
              <a:latin typeface="Tahoma"/>
              <a:cs typeface="Tahoma"/>
            </a:endParaRPr>
          </a:p>
          <a:p>
            <a:pPr marL="241300" indent="-228600">
              <a:lnSpc>
                <a:spcPct val="100000"/>
              </a:lnSpc>
              <a:buClr>
                <a:srgbClr val="000000"/>
              </a:buClr>
              <a:buAutoNum type="arabicPeriod"/>
              <a:tabLst>
                <a:tab pos="241300" algn="l"/>
              </a:tabLst>
            </a:pPr>
            <a:r>
              <a:rPr sz="1200" spc="-40" dirty="0">
                <a:solidFill>
                  <a:srgbClr val="171717"/>
                </a:solidFill>
                <a:latin typeface="Tahoma"/>
                <a:cs typeface="Tahoma"/>
              </a:rPr>
              <a:t>TAMAN</a:t>
            </a:r>
            <a:r>
              <a:rPr sz="1200" spc="-30" dirty="0">
                <a:solidFill>
                  <a:srgbClr val="171717"/>
                </a:solidFill>
                <a:latin typeface="Tahoma"/>
                <a:cs typeface="Tahoma"/>
              </a:rPr>
              <a:t> </a:t>
            </a:r>
            <a:r>
              <a:rPr sz="1200" spc="-15" dirty="0">
                <a:solidFill>
                  <a:srgbClr val="171717"/>
                </a:solidFill>
                <a:latin typeface="Tahoma"/>
                <a:cs typeface="Tahoma"/>
              </a:rPr>
              <a:t>VILLA</a:t>
            </a:r>
            <a:r>
              <a:rPr sz="1200" spc="-55" dirty="0">
                <a:solidFill>
                  <a:srgbClr val="171717"/>
                </a:solidFill>
                <a:latin typeface="Tahoma"/>
                <a:cs typeface="Tahoma"/>
              </a:rPr>
              <a:t> </a:t>
            </a:r>
            <a:r>
              <a:rPr sz="1200" spc="-20" dirty="0">
                <a:solidFill>
                  <a:srgbClr val="171717"/>
                </a:solidFill>
                <a:latin typeface="Tahoma"/>
                <a:cs typeface="Tahoma"/>
              </a:rPr>
              <a:t>TANGKAK</a:t>
            </a:r>
            <a:endParaRPr sz="1200">
              <a:latin typeface="Tahoma"/>
              <a:cs typeface="Tahoma"/>
            </a:endParaRPr>
          </a:p>
          <a:p>
            <a:pPr marL="241300" indent="-228600">
              <a:lnSpc>
                <a:spcPct val="100000"/>
              </a:lnSpc>
              <a:buClr>
                <a:srgbClr val="000000"/>
              </a:buClr>
              <a:buAutoNum type="arabicPeriod"/>
              <a:tabLst>
                <a:tab pos="241300" algn="l"/>
              </a:tabLst>
            </a:pPr>
            <a:r>
              <a:rPr sz="1200" spc="-40" dirty="0">
                <a:solidFill>
                  <a:srgbClr val="171717"/>
                </a:solidFill>
                <a:latin typeface="Tahoma"/>
                <a:cs typeface="Tahoma"/>
              </a:rPr>
              <a:t>TAMAN</a:t>
            </a:r>
            <a:r>
              <a:rPr sz="1200" spc="-30" dirty="0">
                <a:solidFill>
                  <a:srgbClr val="171717"/>
                </a:solidFill>
                <a:latin typeface="Tahoma"/>
                <a:cs typeface="Tahoma"/>
              </a:rPr>
              <a:t> </a:t>
            </a:r>
            <a:r>
              <a:rPr sz="1200" dirty="0">
                <a:solidFill>
                  <a:srgbClr val="171717"/>
                </a:solidFill>
                <a:latin typeface="Tahoma"/>
                <a:cs typeface="Tahoma"/>
              </a:rPr>
              <a:t>MAJU</a:t>
            </a:r>
            <a:r>
              <a:rPr sz="1200" spc="-55" dirty="0">
                <a:solidFill>
                  <a:srgbClr val="171717"/>
                </a:solidFill>
                <a:latin typeface="Tahoma"/>
                <a:cs typeface="Tahoma"/>
              </a:rPr>
              <a:t> </a:t>
            </a:r>
            <a:r>
              <a:rPr sz="1200" spc="-40" dirty="0">
                <a:solidFill>
                  <a:srgbClr val="171717"/>
                </a:solidFill>
                <a:latin typeface="Tahoma"/>
                <a:cs typeface="Tahoma"/>
              </a:rPr>
              <a:t>JAYA</a:t>
            </a:r>
            <a:endParaRPr sz="1200">
              <a:latin typeface="Tahoma"/>
              <a:cs typeface="Tahoma"/>
            </a:endParaRPr>
          </a:p>
          <a:p>
            <a:pPr marL="241300" indent="-228600">
              <a:lnSpc>
                <a:spcPct val="100000"/>
              </a:lnSpc>
              <a:buClr>
                <a:srgbClr val="000000"/>
              </a:buClr>
              <a:buAutoNum type="arabicPeriod"/>
              <a:tabLst>
                <a:tab pos="241300" algn="l"/>
              </a:tabLst>
            </a:pPr>
            <a:r>
              <a:rPr sz="1200" spc="-105" dirty="0">
                <a:solidFill>
                  <a:srgbClr val="171717"/>
                </a:solidFill>
                <a:latin typeface="Tahoma"/>
                <a:cs typeface="Tahoma"/>
              </a:rPr>
              <a:t>T</a:t>
            </a:r>
            <a:r>
              <a:rPr sz="1200" spc="-25" dirty="0">
                <a:solidFill>
                  <a:srgbClr val="171717"/>
                </a:solidFill>
                <a:latin typeface="Tahoma"/>
                <a:cs typeface="Tahoma"/>
              </a:rPr>
              <a:t>A</a:t>
            </a:r>
            <a:r>
              <a:rPr sz="1200" spc="-30" dirty="0">
                <a:solidFill>
                  <a:srgbClr val="171717"/>
                </a:solidFill>
                <a:latin typeface="Tahoma"/>
                <a:cs typeface="Tahoma"/>
              </a:rPr>
              <a:t>M</a:t>
            </a:r>
            <a:r>
              <a:rPr sz="1200" spc="-25" dirty="0">
                <a:solidFill>
                  <a:srgbClr val="171717"/>
                </a:solidFill>
                <a:latin typeface="Tahoma"/>
                <a:cs typeface="Tahoma"/>
              </a:rPr>
              <a:t>A</a:t>
            </a:r>
            <a:r>
              <a:rPr sz="1200" dirty="0">
                <a:solidFill>
                  <a:srgbClr val="171717"/>
                </a:solidFill>
                <a:latin typeface="Tahoma"/>
                <a:cs typeface="Tahoma"/>
              </a:rPr>
              <a:t>N</a:t>
            </a:r>
            <a:r>
              <a:rPr sz="1200" spc="-5" dirty="0">
                <a:solidFill>
                  <a:srgbClr val="171717"/>
                </a:solidFill>
                <a:latin typeface="Tahoma"/>
                <a:cs typeface="Tahoma"/>
              </a:rPr>
              <a:t> SR</a:t>
            </a:r>
            <a:r>
              <a:rPr sz="1200" dirty="0">
                <a:solidFill>
                  <a:srgbClr val="171717"/>
                </a:solidFill>
                <a:latin typeface="Tahoma"/>
                <a:cs typeface="Tahoma"/>
              </a:rPr>
              <a:t>I</a:t>
            </a:r>
            <a:r>
              <a:rPr sz="1200" spc="-105" dirty="0">
                <a:solidFill>
                  <a:srgbClr val="171717"/>
                </a:solidFill>
                <a:latin typeface="Tahoma"/>
                <a:cs typeface="Tahoma"/>
              </a:rPr>
              <a:t> </a:t>
            </a:r>
            <a:r>
              <a:rPr sz="1200" dirty="0">
                <a:solidFill>
                  <a:srgbClr val="171717"/>
                </a:solidFill>
                <a:latin typeface="Tahoma"/>
                <a:cs typeface="Tahoma"/>
              </a:rPr>
              <a:t>LEDANG</a:t>
            </a:r>
            <a:endParaRPr sz="1200">
              <a:latin typeface="Tahoma"/>
              <a:cs typeface="Tahoma"/>
            </a:endParaRPr>
          </a:p>
          <a:p>
            <a:pPr marL="241300" indent="-228600">
              <a:lnSpc>
                <a:spcPct val="100000"/>
              </a:lnSpc>
              <a:spcBef>
                <a:spcPts val="5"/>
              </a:spcBef>
              <a:buClr>
                <a:srgbClr val="000000"/>
              </a:buClr>
              <a:buAutoNum type="arabicPeriod"/>
              <a:tabLst>
                <a:tab pos="241300" algn="l"/>
              </a:tabLst>
            </a:pPr>
            <a:r>
              <a:rPr sz="1200" spc="-105" dirty="0">
                <a:solidFill>
                  <a:srgbClr val="171717"/>
                </a:solidFill>
                <a:latin typeface="Tahoma"/>
                <a:cs typeface="Tahoma"/>
              </a:rPr>
              <a:t>T</a:t>
            </a:r>
            <a:r>
              <a:rPr sz="1200" spc="-25" dirty="0">
                <a:solidFill>
                  <a:srgbClr val="171717"/>
                </a:solidFill>
                <a:latin typeface="Tahoma"/>
                <a:cs typeface="Tahoma"/>
              </a:rPr>
              <a:t>AMA</a:t>
            </a:r>
            <a:r>
              <a:rPr sz="1200" dirty="0">
                <a:solidFill>
                  <a:srgbClr val="171717"/>
                </a:solidFill>
                <a:latin typeface="Tahoma"/>
                <a:cs typeface="Tahoma"/>
              </a:rPr>
              <a:t>N</a:t>
            </a:r>
            <a:r>
              <a:rPr sz="1200" spc="-5" dirty="0">
                <a:solidFill>
                  <a:srgbClr val="171717"/>
                </a:solidFill>
                <a:latin typeface="Tahoma"/>
                <a:cs typeface="Tahoma"/>
              </a:rPr>
              <a:t> </a:t>
            </a:r>
            <a:r>
              <a:rPr sz="1200" spc="-25" dirty="0">
                <a:solidFill>
                  <a:srgbClr val="171717"/>
                </a:solidFill>
                <a:latin typeface="Tahoma"/>
                <a:cs typeface="Tahoma"/>
              </a:rPr>
              <a:t>MA</a:t>
            </a:r>
            <a:r>
              <a:rPr sz="1200" spc="-20" dirty="0">
                <a:solidFill>
                  <a:srgbClr val="171717"/>
                </a:solidFill>
                <a:latin typeface="Tahoma"/>
                <a:cs typeface="Tahoma"/>
              </a:rPr>
              <a:t>H</a:t>
            </a:r>
            <a:r>
              <a:rPr sz="1200" spc="-35" dirty="0">
                <a:solidFill>
                  <a:srgbClr val="171717"/>
                </a:solidFill>
                <a:latin typeface="Tahoma"/>
                <a:cs typeface="Tahoma"/>
              </a:rPr>
              <a:t>K</a:t>
            </a:r>
            <a:r>
              <a:rPr sz="1200" spc="-45" dirty="0">
                <a:solidFill>
                  <a:srgbClr val="171717"/>
                </a:solidFill>
                <a:latin typeface="Tahoma"/>
                <a:cs typeface="Tahoma"/>
              </a:rPr>
              <a:t>O</a:t>
            </a:r>
            <a:r>
              <a:rPr sz="1200" spc="-105" dirty="0">
                <a:solidFill>
                  <a:srgbClr val="171717"/>
                </a:solidFill>
                <a:latin typeface="Tahoma"/>
                <a:cs typeface="Tahoma"/>
              </a:rPr>
              <a:t>T</a:t>
            </a:r>
            <a:r>
              <a:rPr sz="1200" dirty="0">
                <a:solidFill>
                  <a:srgbClr val="171717"/>
                </a:solidFill>
                <a:latin typeface="Tahoma"/>
                <a:cs typeface="Tahoma"/>
              </a:rPr>
              <a:t>A</a:t>
            </a:r>
            <a:r>
              <a:rPr sz="1200" spc="-120" dirty="0">
                <a:solidFill>
                  <a:srgbClr val="171717"/>
                </a:solidFill>
                <a:latin typeface="Tahoma"/>
                <a:cs typeface="Tahoma"/>
              </a:rPr>
              <a:t> </a:t>
            </a:r>
            <a:r>
              <a:rPr sz="1200" dirty="0">
                <a:solidFill>
                  <a:srgbClr val="171717"/>
                </a:solidFill>
                <a:latin typeface="Tahoma"/>
                <a:cs typeface="Tahoma"/>
              </a:rPr>
              <a:t>2</a:t>
            </a:r>
            <a:endParaRPr sz="1200">
              <a:latin typeface="Tahoma"/>
              <a:cs typeface="Tahoma"/>
            </a:endParaRPr>
          </a:p>
          <a:p>
            <a:pPr marL="241300" indent="-228600">
              <a:lnSpc>
                <a:spcPct val="100000"/>
              </a:lnSpc>
              <a:buClr>
                <a:srgbClr val="000000"/>
              </a:buClr>
              <a:buAutoNum type="arabicPeriod"/>
              <a:tabLst>
                <a:tab pos="241300" algn="l"/>
              </a:tabLst>
            </a:pPr>
            <a:r>
              <a:rPr sz="1200" spc="-105" dirty="0">
                <a:solidFill>
                  <a:srgbClr val="171717"/>
                </a:solidFill>
                <a:latin typeface="Tahoma"/>
                <a:cs typeface="Tahoma"/>
              </a:rPr>
              <a:t>T</a:t>
            </a:r>
            <a:r>
              <a:rPr sz="1200" spc="-25" dirty="0">
                <a:solidFill>
                  <a:srgbClr val="171717"/>
                </a:solidFill>
                <a:latin typeface="Tahoma"/>
                <a:cs typeface="Tahoma"/>
              </a:rPr>
              <a:t>AMA</a:t>
            </a:r>
            <a:r>
              <a:rPr sz="1200" dirty="0">
                <a:solidFill>
                  <a:srgbClr val="171717"/>
                </a:solidFill>
                <a:latin typeface="Tahoma"/>
                <a:cs typeface="Tahoma"/>
              </a:rPr>
              <a:t>N</a:t>
            </a:r>
            <a:r>
              <a:rPr sz="1200" spc="-5" dirty="0">
                <a:solidFill>
                  <a:srgbClr val="171717"/>
                </a:solidFill>
                <a:latin typeface="Tahoma"/>
                <a:cs typeface="Tahoma"/>
              </a:rPr>
              <a:t> </a:t>
            </a:r>
            <a:r>
              <a:rPr sz="1200" spc="-25" dirty="0">
                <a:solidFill>
                  <a:srgbClr val="171717"/>
                </a:solidFill>
                <a:latin typeface="Tahoma"/>
                <a:cs typeface="Tahoma"/>
              </a:rPr>
              <a:t>MA</a:t>
            </a:r>
            <a:r>
              <a:rPr sz="1200" spc="-20" dirty="0">
                <a:solidFill>
                  <a:srgbClr val="171717"/>
                </a:solidFill>
                <a:latin typeface="Tahoma"/>
                <a:cs typeface="Tahoma"/>
              </a:rPr>
              <a:t>H</a:t>
            </a:r>
            <a:r>
              <a:rPr sz="1200" spc="-35" dirty="0">
                <a:solidFill>
                  <a:srgbClr val="171717"/>
                </a:solidFill>
                <a:latin typeface="Tahoma"/>
                <a:cs typeface="Tahoma"/>
              </a:rPr>
              <a:t>K</a:t>
            </a:r>
            <a:r>
              <a:rPr sz="1200" spc="-45" dirty="0">
                <a:solidFill>
                  <a:srgbClr val="171717"/>
                </a:solidFill>
                <a:latin typeface="Tahoma"/>
                <a:cs typeface="Tahoma"/>
              </a:rPr>
              <a:t>O</a:t>
            </a:r>
            <a:r>
              <a:rPr sz="1200" spc="-105" dirty="0">
                <a:solidFill>
                  <a:srgbClr val="171717"/>
                </a:solidFill>
                <a:latin typeface="Tahoma"/>
                <a:cs typeface="Tahoma"/>
              </a:rPr>
              <a:t>T</a:t>
            </a:r>
            <a:r>
              <a:rPr sz="1200" dirty="0">
                <a:solidFill>
                  <a:srgbClr val="171717"/>
                </a:solidFill>
                <a:latin typeface="Tahoma"/>
                <a:cs typeface="Tahoma"/>
              </a:rPr>
              <a:t>A</a:t>
            </a:r>
            <a:r>
              <a:rPr sz="1200" spc="-120" dirty="0">
                <a:solidFill>
                  <a:srgbClr val="171717"/>
                </a:solidFill>
                <a:latin typeface="Tahoma"/>
                <a:cs typeface="Tahoma"/>
              </a:rPr>
              <a:t> </a:t>
            </a:r>
            <a:r>
              <a:rPr sz="1200" dirty="0">
                <a:solidFill>
                  <a:srgbClr val="171717"/>
                </a:solidFill>
                <a:latin typeface="Tahoma"/>
                <a:cs typeface="Tahoma"/>
              </a:rPr>
              <a:t>3</a:t>
            </a:r>
            <a:endParaRPr sz="1200">
              <a:latin typeface="Tahoma"/>
              <a:cs typeface="Tahoma"/>
            </a:endParaRPr>
          </a:p>
          <a:p>
            <a:pPr marL="241300" indent="-228600">
              <a:lnSpc>
                <a:spcPct val="100000"/>
              </a:lnSpc>
              <a:buClr>
                <a:srgbClr val="000000"/>
              </a:buClr>
              <a:buAutoNum type="arabicPeriod"/>
              <a:tabLst>
                <a:tab pos="241300" algn="l"/>
              </a:tabLst>
            </a:pPr>
            <a:r>
              <a:rPr sz="1200" spc="-105" dirty="0">
                <a:solidFill>
                  <a:srgbClr val="171717"/>
                </a:solidFill>
                <a:latin typeface="Tahoma"/>
                <a:cs typeface="Tahoma"/>
              </a:rPr>
              <a:t>T</a:t>
            </a:r>
            <a:r>
              <a:rPr sz="1200" spc="-25" dirty="0">
                <a:solidFill>
                  <a:srgbClr val="171717"/>
                </a:solidFill>
                <a:latin typeface="Tahoma"/>
                <a:cs typeface="Tahoma"/>
              </a:rPr>
              <a:t>AMA</a:t>
            </a:r>
            <a:r>
              <a:rPr sz="1200" dirty="0">
                <a:solidFill>
                  <a:srgbClr val="171717"/>
                </a:solidFill>
                <a:latin typeface="Tahoma"/>
                <a:cs typeface="Tahoma"/>
              </a:rPr>
              <a:t>N KEMUN</a:t>
            </a:r>
            <a:r>
              <a:rPr sz="1200" spc="-5" dirty="0">
                <a:solidFill>
                  <a:srgbClr val="171717"/>
                </a:solidFill>
                <a:latin typeface="Tahoma"/>
                <a:cs typeface="Tahoma"/>
              </a:rPr>
              <a:t>ING</a:t>
            </a:r>
            <a:endParaRPr sz="1200">
              <a:latin typeface="Tahoma"/>
              <a:cs typeface="Tahoma"/>
            </a:endParaRPr>
          </a:p>
          <a:p>
            <a:pPr marL="241300" indent="-228600">
              <a:lnSpc>
                <a:spcPct val="100000"/>
              </a:lnSpc>
              <a:buClr>
                <a:srgbClr val="000000"/>
              </a:buClr>
              <a:buAutoNum type="arabicPeriod"/>
              <a:tabLst>
                <a:tab pos="241300" algn="l"/>
              </a:tabLst>
            </a:pPr>
            <a:r>
              <a:rPr sz="1200" spc="-40" dirty="0">
                <a:solidFill>
                  <a:srgbClr val="171717"/>
                </a:solidFill>
                <a:latin typeface="Tahoma"/>
                <a:cs typeface="Tahoma"/>
              </a:rPr>
              <a:t>TAMAN</a:t>
            </a:r>
            <a:r>
              <a:rPr sz="1200" spc="-20" dirty="0">
                <a:solidFill>
                  <a:srgbClr val="171717"/>
                </a:solidFill>
                <a:latin typeface="Tahoma"/>
                <a:cs typeface="Tahoma"/>
              </a:rPr>
              <a:t> </a:t>
            </a:r>
            <a:r>
              <a:rPr sz="1200" dirty="0">
                <a:solidFill>
                  <a:srgbClr val="171717"/>
                </a:solidFill>
                <a:latin typeface="Tahoma"/>
                <a:cs typeface="Tahoma"/>
              </a:rPr>
              <a:t>SRI</a:t>
            </a:r>
            <a:r>
              <a:rPr sz="1200" spc="-70" dirty="0">
                <a:solidFill>
                  <a:srgbClr val="171717"/>
                </a:solidFill>
                <a:latin typeface="Tahoma"/>
                <a:cs typeface="Tahoma"/>
              </a:rPr>
              <a:t> </a:t>
            </a:r>
            <a:r>
              <a:rPr sz="1200" spc="-25" dirty="0">
                <a:solidFill>
                  <a:srgbClr val="171717"/>
                </a:solidFill>
                <a:latin typeface="Tahoma"/>
                <a:cs typeface="Tahoma"/>
              </a:rPr>
              <a:t>TANGKAK</a:t>
            </a:r>
            <a:endParaRPr sz="1200">
              <a:latin typeface="Tahoma"/>
              <a:cs typeface="Tahoma"/>
            </a:endParaRPr>
          </a:p>
          <a:p>
            <a:pPr marL="241300" indent="-228600">
              <a:lnSpc>
                <a:spcPct val="100000"/>
              </a:lnSpc>
              <a:buClr>
                <a:srgbClr val="000000"/>
              </a:buClr>
              <a:buAutoNum type="arabicPeriod"/>
              <a:tabLst>
                <a:tab pos="241300" algn="l"/>
              </a:tabLst>
            </a:pPr>
            <a:r>
              <a:rPr sz="1200" spc="-105" dirty="0">
                <a:solidFill>
                  <a:srgbClr val="171717"/>
                </a:solidFill>
                <a:latin typeface="Tahoma"/>
                <a:cs typeface="Tahoma"/>
              </a:rPr>
              <a:t>T</a:t>
            </a:r>
            <a:r>
              <a:rPr sz="1200" spc="-25" dirty="0">
                <a:solidFill>
                  <a:srgbClr val="171717"/>
                </a:solidFill>
                <a:latin typeface="Tahoma"/>
                <a:cs typeface="Tahoma"/>
              </a:rPr>
              <a:t>AMA</a:t>
            </a:r>
            <a:r>
              <a:rPr sz="1200" dirty="0">
                <a:solidFill>
                  <a:srgbClr val="171717"/>
                </a:solidFill>
                <a:latin typeface="Tahoma"/>
                <a:cs typeface="Tahoma"/>
              </a:rPr>
              <a:t>N SRI</a:t>
            </a:r>
            <a:r>
              <a:rPr sz="1200" spc="-35" dirty="0">
                <a:solidFill>
                  <a:srgbClr val="171717"/>
                </a:solidFill>
                <a:latin typeface="Tahoma"/>
                <a:cs typeface="Tahoma"/>
              </a:rPr>
              <a:t> </a:t>
            </a:r>
            <a:r>
              <a:rPr sz="1200" spc="-90" dirty="0">
                <a:solidFill>
                  <a:srgbClr val="171717"/>
                </a:solidFill>
                <a:latin typeface="Tahoma"/>
                <a:cs typeface="Tahoma"/>
              </a:rPr>
              <a:t>T</a:t>
            </a:r>
            <a:r>
              <a:rPr sz="1200" spc="-15" dirty="0">
                <a:solidFill>
                  <a:srgbClr val="171717"/>
                </a:solidFill>
                <a:latin typeface="Tahoma"/>
                <a:cs typeface="Tahoma"/>
              </a:rPr>
              <a:t>A</a:t>
            </a:r>
            <a:r>
              <a:rPr sz="1200" spc="-10" dirty="0">
                <a:solidFill>
                  <a:srgbClr val="171717"/>
                </a:solidFill>
                <a:latin typeface="Tahoma"/>
                <a:cs typeface="Tahoma"/>
              </a:rPr>
              <a:t>NGK</a:t>
            </a:r>
            <a:r>
              <a:rPr sz="1200" spc="-15" dirty="0">
                <a:solidFill>
                  <a:srgbClr val="171717"/>
                </a:solidFill>
                <a:latin typeface="Tahoma"/>
                <a:cs typeface="Tahoma"/>
              </a:rPr>
              <a:t>A</a:t>
            </a:r>
            <a:r>
              <a:rPr sz="1200" dirty="0">
                <a:solidFill>
                  <a:srgbClr val="171717"/>
                </a:solidFill>
                <a:latin typeface="Tahoma"/>
                <a:cs typeface="Tahoma"/>
              </a:rPr>
              <a:t>K</a:t>
            </a:r>
            <a:r>
              <a:rPr sz="1200" spc="-60" dirty="0">
                <a:solidFill>
                  <a:srgbClr val="171717"/>
                </a:solidFill>
                <a:latin typeface="Tahoma"/>
                <a:cs typeface="Tahoma"/>
              </a:rPr>
              <a:t> </a:t>
            </a:r>
            <a:r>
              <a:rPr sz="1200" dirty="0">
                <a:solidFill>
                  <a:srgbClr val="171717"/>
                </a:solidFill>
                <a:latin typeface="Tahoma"/>
                <a:cs typeface="Tahoma"/>
              </a:rPr>
              <a:t>2</a:t>
            </a:r>
            <a:endParaRPr sz="1200">
              <a:latin typeface="Tahoma"/>
              <a:cs typeface="Tahoma"/>
            </a:endParaRPr>
          </a:p>
          <a:p>
            <a:pPr marL="241300" indent="-228600">
              <a:lnSpc>
                <a:spcPct val="100000"/>
              </a:lnSpc>
              <a:buClr>
                <a:srgbClr val="000000"/>
              </a:buClr>
              <a:buAutoNum type="arabicPeriod"/>
              <a:tabLst>
                <a:tab pos="241300" algn="l"/>
              </a:tabLst>
            </a:pPr>
            <a:r>
              <a:rPr sz="1200" spc="-40" dirty="0">
                <a:solidFill>
                  <a:srgbClr val="171717"/>
                </a:solidFill>
                <a:latin typeface="Tahoma"/>
                <a:cs typeface="Tahoma"/>
              </a:rPr>
              <a:t>TAMAN</a:t>
            </a:r>
            <a:r>
              <a:rPr sz="1200" spc="-30" dirty="0">
                <a:solidFill>
                  <a:srgbClr val="171717"/>
                </a:solidFill>
                <a:latin typeface="Tahoma"/>
                <a:cs typeface="Tahoma"/>
              </a:rPr>
              <a:t> </a:t>
            </a:r>
            <a:r>
              <a:rPr sz="1200" spc="-40" dirty="0">
                <a:solidFill>
                  <a:srgbClr val="171717"/>
                </a:solidFill>
                <a:latin typeface="Tahoma"/>
                <a:cs typeface="Tahoma"/>
              </a:rPr>
              <a:t>MAHKOTA</a:t>
            </a:r>
            <a:endParaRPr sz="1200">
              <a:latin typeface="Tahoma"/>
              <a:cs typeface="Tahoma"/>
            </a:endParaRPr>
          </a:p>
          <a:p>
            <a:pPr marL="241300" indent="-228600">
              <a:lnSpc>
                <a:spcPct val="100000"/>
              </a:lnSpc>
              <a:buClr>
                <a:srgbClr val="000000"/>
              </a:buClr>
              <a:buAutoNum type="arabicPeriod"/>
              <a:tabLst>
                <a:tab pos="241300" algn="l"/>
              </a:tabLst>
            </a:pPr>
            <a:r>
              <a:rPr sz="1200" spc="-40" dirty="0">
                <a:solidFill>
                  <a:srgbClr val="171717"/>
                </a:solidFill>
                <a:latin typeface="Tahoma"/>
                <a:cs typeface="Tahoma"/>
              </a:rPr>
              <a:t>TAMAN</a:t>
            </a:r>
            <a:r>
              <a:rPr sz="1200" spc="-25" dirty="0">
                <a:solidFill>
                  <a:srgbClr val="171717"/>
                </a:solidFill>
                <a:latin typeface="Tahoma"/>
                <a:cs typeface="Tahoma"/>
              </a:rPr>
              <a:t> </a:t>
            </a:r>
            <a:r>
              <a:rPr sz="1200" dirty="0">
                <a:solidFill>
                  <a:srgbClr val="171717"/>
                </a:solidFill>
                <a:latin typeface="Tahoma"/>
                <a:cs typeface="Tahoma"/>
              </a:rPr>
              <a:t>CHEE</a:t>
            </a:r>
            <a:r>
              <a:rPr sz="1200" spc="-45" dirty="0">
                <a:solidFill>
                  <a:srgbClr val="171717"/>
                </a:solidFill>
                <a:latin typeface="Tahoma"/>
                <a:cs typeface="Tahoma"/>
              </a:rPr>
              <a:t> </a:t>
            </a:r>
            <a:r>
              <a:rPr sz="1200" dirty="0">
                <a:solidFill>
                  <a:srgbClr val="171717"/>
                </a:solidFill>
                <a:latin typeface="Tahoma"/>
                <a:cs typeface="Tahoma"/>
              </a:rPr>
              <a:t>MENG</a:t>
            </a:r>
            <a:endParaRPr sz="1200">
              <a:latin typeface="Tahoma"/>
              <a:cs typeface="Tahoma"/>
            </a:endParaRPr>
          </a:p>
          <a:p>
            <a:pPr marL="241300" indent="-228600">
              <a:lnSpc>
                <a:spcPct val="100000"/>
              </a:lnSpc>
              <a:buClr>
                <a:srgbClr val="000000"/>
              </a:buClr>
              <a:buAutoNum type="arabicPeriod"/>
              <a:tabLst>
                <a:tab pos="241300" algn="l"/>
              </a:tabLst>
            </a:pPr>
            <a:r>
              <a:rPr sz="1200" spc="-40" dirty="0">
                <a:solidFill>
                  <a:srgbClr val="171717"/>
                </a:solidFill>
                <a:latin typeface="Tahoma"/>
                <a:cs typeface="Tahoma"/>
              </a:rPr>
              <a:t>TAMAN</a:t>
            </a:r>
            <a:r>
              <a:rPr sz="1200" spc="-35" dirty="0">
                <a:solidFill>
                  <a:srgbClr val="171717"/>
                </a:solidFill>
                <a:latin typeface="Tahoma"/>
                <a:cs typeface="Tahoma"/>
              </a:rPr>
              <a:t> FAJAR</a:t>
            </a:r>
            <a:endParaRPr sz="1200">
              <a:latin typeface="Tahoma"/>
              <a:cs typeface="Tahoma"/>
            </a:endParaRPr>
          </a:p>
          <a:p>
            <a:pPr marL="241300" indent="-228600">
              <a:lnSpc>
                <a:spcPct val="100000"/>
              </a:lnSpc>
              <a:buClr>
                <a:srgbClr val="000000"/>
              </a:buClr>
              <a:buAutoNum type="arabicPeriod"/>
              <a:tabLst>
                <a:tab pos="241300" algn="l"/>
              </a:tabLst>
            </a:pPr>
            <a:r>
              <a:rPr sz="1200" spc="-40" dirty="0">
                <a:solidFill>
                  <a:srgbClr val="171717"/>
                </a:solidFill>
                <a:latin typeface="Tahoma"/>
                <a:cs typeface="Tahoma"/>
              </a:rPr>
              <a:t>TAMAN </a:t>
            </a:r>
            <a:r>
              <a:rPr sz="1200" dirty="0">
                <a:solidFill>
                  <a:srgbClr val="171717"/>
                </a:solidFill>
                <a:latin typeface="Tahoma"/>
                <a:cs typeface="Tahoma"/>
              </a:rPr>
              <a:t>MURNI</a:t>
            </a:r>
            <a:endParaRPr sz="1200">
              <a:latin typeface="Tahoma"/>
              <a:cs typeface="Tahoma"/>
            </a:endParaRPr>
          </a:p>
          <a:p>
            <a:pPr marL="241300" indent="-228600">
              <a:lnSpc>
                <a:spcPct val="100000"/>
              </a:lnSpc>
              <a:buClr>
                <a:srgbClr val="000000"/>
              </a:buClr>
              <a:buAutoNum type="arabicPeriod"/>
              <a:tabLst>
                <a:tab pos="241300" algn="l"/>
              </a:tabLst>
            </a:pPr>
            <a:r>
              <a:rPr sz="1200" spc="-105" dirty="0">
                <a:solidFill>
                  <a:srgbClr val="171717"/>
                </a:solidFill>
                <a:latin typeface="Tahoma"/>
                <a:cs typeface="Tahoma"/>
              </a:rPr>
              <a:t>T</a:t>
            </a:r>
            <a:r>
              <a:rPr sz="1200" spc="-25" dirty="0">
                <a:solidFill>
                  <a:srgbClr val="171717"/>
                </a:solidFill>
                <a:latin typeface="Tahoma"/>
                <a:cs typeface="Tahoma"/>
              </a:rPr>
              <a:t>AMA</a:t>
            </a:r>
            <a:r>
              <a:rPr sz="1200" dirty="0">
                <a:solidFill>
                  <a:srgbClr val="171717"/>
                </a:solidFill>
                <a:latin typeface="Tahoma"/>
                <a:cs typeface="Tahoma"/>
              </a:rPr>
              <a:t>N </a:t>
            </a:r>
            <a:r>
              <a:rPr sz="1200" spc="-5" dirty="0">
                <a:solidFill>
                  <a:srgbClr val="171717"/>
                </a:solidFill>
                <a:latin typeface="Tahoma"/>
                <a:cs typeface="Tahoma"/>
              </a:rPr>
              <a:t>PE</a:t>
            </a:r>
            <a:r>
              <a:rPr sz="1200" spc="-25" dirty="0">
                <a:solidFill>
                  <a:srgbClr val="171717"/>
                </a:solidFill>
                <a:latin typeface="Tahoma"/>
                <a:cs typeface="Tahoma"/>
              </a:rPr>
              <a:t>L</a:t>
            </a:r>
            <a:r>
              <a:rPr sz="1200" dirty="0">
                <a:solidFill>
                  <a:srgbClr val="171717"/>
                </a:solidFill>
                <a:latin typeface="Tahoma"/>
                <a:cs typeface="Tahoma"/>
              </a:rPr>
              <a:t>ANGI</a:t>
            </a:r>
            <a:r>
              <a:rPr sz="1200" spc="-75" dirty="0">
                <a:solidFill>
                  <a:srgbClr val="171717"/>
                </a:solidFill>
                <a:latin typeface="Tahoma"/>
                <a:cs typeface="Tahoma"/>
              </a:rPr>
              <a:t> </a:t>
            </a:r>
            <a:r>
              <a:rPr sz="1200" dirty="0">
                <a:solidFill>
                  <a:srgbClr val="171717"/>
                </a:solidFill>
                <a:latin typeface="Tahoma"/>
                <a:cs typeface="Tahoma"/>
              </a:rPr>
              <a:t>4</a:t>
            </a:r>
            <a:endParaRPr sz="1200">
              <a:latin typeface="Tahoma"/>
              <a:cs typeface="Tahoma"/>
            </a:endParaRPr>
          </a:p>
          <a:p>
            <a:pPr marL="241300" indent="-228600">
              <a:lnSpc>
                <a:spcPct val="100000"/>
              </a:lnSpc>
              <a:buClr>
                <a:srgbClr val="000000"/>
              </a:buClr>
              <a:buAutoNum type="arabicPeriod"/>
              <a:tabLst>
                <a:tab pos="241300" algn="l"/>
              </a:tabLst>
            </a:pPr>
            <a:r>
              <a:rPr sz="1200" spc="-105" dirty="0">
                <a:solidFill>
                  <a:srgbClr val="171717"/>
                </a:solidFill>
                <a:latin typeface="Tahoma"/>
                <a:cs typeface="Tahoma"/>
              </a:rPr>
              <a:t>T</a:t>
            </a:r>
            <a:r>
              <a:rPr sz="1200" spc="-25" dirty="0">
                <a:solidFill>
                  <a:srgbClr val="171717"/>
                </a:solidFill>
                <a:latin typeface="Tahoma"/>
                <a:cs typeface="Tahoma"/>
              </a:rPr>
              <a:t>A</a:t>
            </a:r>
            <a:r>
              <a:rPr sz="1200" spc="-30" dirty="0">
                <a:solidFill>
                  <a:srgbClr val="171717"/>
                </a:solidFill>
                <a:latin typeface="Tahoma"/>
                <a:cs typeface="Tahoma"/>
              </a:rPr>
              <a:t>M</a:t>
            </a:r>
            <a:r>
              <a:rPr sz="1200" spc="-25" dirty="0">
                <a:solidFill>
                  <a:srgbClr val="171717"/>
                </a:solidFill>
                <a:latin typeface="Tahoma"/>
                <a:cs typeface="Tahoma"/>
              </a:rPr>
              <a:t>A</a:t>
            </a:r>
            <a:r>
              <a:rPr sz="1200" dirty="0">
                <a:solidFill>
                  <a:srgbClr val="171717"/>
                </a:solidFill>
                <a:latin typeface="Tahoma"/>
                <a:cs typeface="Tahoma"/>
              </a:rPr>
              <a:t>N</a:t>
            </a:r>
            <a:r>
              <a:rPr sz="1200" spc="-5" dirty="0">
                <a:solidFill>
                  <a:srgbClr val="171717"/>
                </a:solidFill>
                <a:latin typeface="Tahoma"/>
                <a:cs typeface="Tahoma"/>
              </a:rPr>
              <a:t> SR</a:t>
            </a:r>
            <a:r>
              <a:rPr sz="1200" dirty="0">
                <a:solidFill>
                  <a:srgbClr val="171717"/>
                </a:solidFill>
                <a:latin typeface="Tahoma"/>
                <a:cs typeface="Tahoma"/>
              </a:rPr>
              <a:t>I</a:t>
            </a:r>
            <a:r>
              <a:rPr sz="1200" spc="-35" dirty="0">
                <a:solidFill>
                  <a:srgbClr val="171717"/>
                </a:solidFill>
                <a:latin typeface="Tahoma"/>
                <a:cs typeface="Tahoma"/>
              </a:rPr>
              <a:t> </a:t>
            </a:r>
            <a:r>
              <a:rPr sz="1200" dirty="0">
                <a:solidFill>
                  <a:srgbClr val="171717"/>
                </a:solidFill>
                <a:latin typeface="Tahoma"/>
                <a:cs typeface="Tahoma"/>
              </a:rPr>
              <a:t>LEDANG</a:t>
            </a:r>
            <a:r>
              <a:rPr sz="1200" spc="-114" dirty="0">
                <a:solidFill>
                  <a:srgbClr val="171717"/>
                </a:solidFill>
                <a:latin typeface="Tahoma"/>
                <a:cs typeface="Tahoma"/>
              </a:rPr>
              <a:t> </a:t>
            </a:r>
            <a:r>
              <a:rPr sz="1200" spc="-5" dirty="0">
                <a:solidFill>
                  <a:srgbClr val="171717"/>
                </a:solidFill>
                <a:latin typeface="Tahoma"/>
                <a:cs typeface="Tahoma"/>
              </a:rPr>
              <a:t>BA</a:t>
            </a:r>
            <a:r>
              <a:rPr sz="1200" spc="-10" dirty="0">
                <a:solidFill>
                  <a:srgbClr val="171717"/>
                </a:solidFill>
                <a:latin typeface="Tahoma"/>
                <a:cs typeface="Tahoma"/>
              </a:rPr>
              <a:t>R</a:t>
            </a:r>
            <a:r>
              <a:rPr sz="1200" dirty="0">
                <a:solidFill>
                  <a:srgbClr val="171717"/>
                </a:solidFill>
                <a:latin typeface="Tahoma"/>
                <a:cs typeface="Tahoma"/>
              </a:rPr>
              <a:t>U</a:t>
            </a:r>
            <a:endParaRPr sz="1200">
              <a:latin typeface="Tahoma"/>
              <a:cs typeface="Tahoma"/>
            </a:endParaRPr>
          </a:p>
          <a:p>
            <a:pPr marL="241300" indent="-228600">
              <a:lnSpc>
                <a:spcPct val="100000"/>
              </a:lnSpc>
              <a:spcBef>
                <a:spcPts val="20"/>
              </a:spcBef>
              <a:buClr>
                <a:srgbClr val="000000"/>
              </a:buClr>
              <a:buAutoNum type="arabicPeriod"/>
              <a:tabLst>
                <a:tab pos="241300" algn="l"/>
              </a:tabLst>
            </a:pPr>
            <a:r>
              <a:rPr sz="1200" spc="-40" dirty="0">
                <a:solidFill>
                  <a:srgbClr val="171717"/>
                </a:solidFill>
                <a:latin typeface="Tahoma"/>
                <a:cs typeface="Tahoma"/>
              </a:rPr>
              <a:t>TAMAN </a:t>
            </a:r>
            <a:r>
              <a:rPr sz="1200" dirty="0">
                <a:solidFill>
                  <a:srgbClr val="171717"/>
                </a:solidFill>
                <a:latin typeface="Tahoma"/>
                <a:cs typeface="Tahoma"/>
              </a:rPr>
              <a:t>MURNI</a:t>
            </a:r>
            <a:endParaRPr sz="1200">
              <a:latin typeface="Tahoma"/>
              <a:cs typeface="Tahoma"/>
            </a:endParaRPr>
          </a:p>
          <a:p>
            <a:pPr marL="241300" indent="-228600">
              <a:lnSpc>
                <a:spcPct val="100000"/>
              </a:lnSpc>
              <a:buClr>
                <a:srgbClr val="000000"/>
              </a:buClr>
              <a:buAutoNum type="arabicPeriod"/>
              <a:tabLst>
                <a:tab pos="241300" algn="l"/>
              </a:tabLst>
            </a:pPr>
            <a:r>
              <a:rPr sz="1200" spc="-105" dirty="0">
                <a:solidFill>
                  <a:srgbClr val="171717"/>
                </a:solidFill>
                <a:latin typeface="Tahoma"/>
                <a:cs typeface="Tahoma"/>
              </a:rPr>
              <a:t>T</a:t>
            </a:r>
            <a:r>
              <a:rPr sz="1200" spc="-25" dirty="0">
                <a:solidFill>
                  <a:srgbClr val="171717"/>
                </a:solidFill>
                <a:latin typeface="Tahoma"/>
                <a:cs typeface="Tahoma"/>
              </a:rPr>
              <a:t>AMA</a:t>
            </a:r>
            <a:r>
              <a:rPr sz="1200" dirty="0">
                <a:solidFill>
                  <a:srgbClr val="171717"/>
                </a:solidFill>
                <a:latin typeface="Tahoma"/>
                <a:cs typeface="Tahoma"/>
              </a:rPr>
              <a:t>N </a:t>
            </a:r>
            <a:r>
              <a:rPr sz="1200" spc="-5" dirty="0">
                <a:solidFill>
                  <a:srgbClr val="171717"/>
                </a:solidFill>
                <a:latin typeface="Tahoma"/>
                <a:cs typeface="Tahoma"/>
              </a:rPr>
              <a:t>BA</a:t>
            </a:r>
            <a:r>
              <a:rPr sz="1200" dirty="0">
                <a:solidFill>
                  <a:srgbClr val="171717"/>
                </a:solidFill>
                <a:latin typeface="Tahoma"/>
                <a:cs typeface="Tahoma"/>
              </a:rPr>
              <a:t>N</a:t>
            </a:r>
            <a:r>
              <a:rPr sz="1200" spc="-5" dirty="0">
                <a:solidFill>
                  <a:srgbClr val="171717"/>
                </a:solidFill>
                <a:latin typeface="Tahoma"/>
                <a:cs typeface="Tahoma"/>
              </a:rPr>
              <a:t>DA</a:t>
            </a:r>
            <a:r>
              <a:rPr sz="1200" dirty="0">
                <a:solidFill>
                  <a:srgbClr val="171717"/>
                </a:solidFill>
                <a:latin typeface="Tahoma"/>
                <a:cs typeface="Tahoma"/>
              </a:rPr>
              <a:t>R</a:t>
            </a:r>
            <a:r>
              <a:rPr sz="1200" spc="-85" dirty="0">
                <a:solidFill>
                  <a:srgbClr val="171717"/>
                </a:solidFill>
                <a:latin typeface="Tahoma"/>
                <a:cs typeface="Tahoma"/>
              </a:rPr>
              <a:t> </a:t>
            </a:r>
            <a:r>
              <a:rPr sz="1200" spc="-90" dirty="0">
                <a:solidFill>
                  <a:srgbClr val="171717"/>
                </a:solidFill>
                <a:latin typeface="Tahoma"/>
                <a:cs typeface="Tahoma"/>
              </a:rPr>
              <a:t>T</a:t>
            </a:r>
            <a:r>
              <a:rPr sz="1200" spc="-15" dirty="0">
                <a:solidFill>
                  <a:srgbClr val="171717"/>
                </a:solidFill>
                <a:latin typeface="Tahoma"/>
                <a:cs typeface="Tahoma"/>
              </a:rPr>
              <a:t>A</a:t>
            </a:r>
            <a:r>
              <a:rPr sz="1200" spc="-10" dirty="0">
                <a:solidFill>
                  <a:srgbClr val="171717"/>
                </a:solidFill>
                <a:latin typeface="Tahoma"/>
                <a:cs typeface="Tahoma"/>
              </a:rPr>
              <a:t>NGK</a:t>
            </a:r>
            <a:r>
              <a:rPr sz="1200" spc="-15" dirty="0">
                <a:solidFill>
                  <a:srgbClr val="171717"/>
                </a:solidFill>
                <a:latin typeface="Tahoma"/>
                <a:cs typeface="Tahoma"/>
              </a:rPr>
              <a:t>A</a:t>
            </a:r>
            <a:r>
              <a:rPr sz="1200" dirty="0">
                <a:solidFill>
                  <a:srgbClr val="171717"/>
                </a:solidFill>
                <a:latin typeface="Tahoma"/>
                <a:cs typeface="Tahoma"/>
              </a:rPr>
              <a:t>K</a:t>
            </a:r>
            <a:endParaRPr sz="1200">
              <a:latin typeface="Tahoma"/>
              <a:cs typeface="Tahoma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8249411" y="227075"/>
            <a:ext cx="731520" cy="516636"/>
          </a:xfrm>
          <a:prstGeom prst="rect">
            <a:avLst/>
          </a:prstGeom>
        </p:spPr>
      </p:pic>
      <p:sp>
        <p:nvSpPr>
          <p:cNvPr id="5" name="object 5"/>
          <p:cNvSpPr txBox="1"/>
          <p:nvPr/>
        </p:nvSpPr>
        <p:spPr>
          <a:xfrm>
            <a:off x="6151626" y="3117595"/>
            <a:ext cx="2268220" cy="9328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5" dirty="0">
                <a:latin typeface="Tahoma"/>
                <a:cs typeface="Tahoma"/>
              </a:rPr>
              <a:t>E</a:t>
            </a:r>
            <a:r>
              <a:rPr sz="1200" dirty="0">
                <a:latin typeface="Tahoma"/>
                <a:cs typeface="Tahoma"/>
              </a:rPr>
              <a:t>N</a:t>
            </a:r>
            <a:r>
              <a:rPr sz="1200" spc="-5" dirty="0">
                <a:latin typeface="Tahoma"/>
                <a:cs typeface="Tahoma"/>
              </a:rPr>
              <a:t> </a:t>
            </a:r>
            <a:r>
              <a:rPr sz="1200" spc="-40" dirty="0">
                <a:latin typeface="Tahoma"/>
                <a:cs typeface="Tahoma"/>
              </a:rPr>
              <a:t>P</a:t>
            </a:r>
            <a:r>
              <a:rPr sz="1200" spc="-15" dirty="0">
                <a:latin typeface="Tahoma"/>
                <a:cs typeface="Tahoma"/>
              </a:rPr>
              <a:t>A</a:t>
            </a:r>
            <a:r>
              <a:rPr sz="1200" spc="-10" dirty="0">
                <a:latin typeface="Tahoma"/>
                <a:cs typeface="Tahoma"/>
              </a:rPr>
              <a:t>N</a:t>
            </a:r>
            <a:r>
              <a:rPr sz="1200" spc="-15" dirty="0">
                <a:latin typeface="Tahoma"/>
                <a:cs typeface="Tahoma"/>
              </a:rPr>
              <a:t>ER</a:t>
            </a:r>
            <a:r>
              <a:rPr sz="1200" spc="-10" dirty="0">
                <a:latin typeface="Tahoma"/>
                <a:cs typeface="Tahoma"/>
              </a:rPr>
              <a:t>S</a:t>
            </a:r>
            <a:r>
              <a:rPr sz="1200" spc="-20" dirty="0">
                <a:latin typeface="Tahoma"/>
                <a:cs typeface="Tahoma"/>
              </a:rPr>
              <a:t>I</a:t>
            </a:r>
            <a:r>
              <a:rPr sz="1200" spc="-70" dirty="0">
                <a:latin typeface="Tahoma"/>
                <a:cs typeface="Tahoma"/>
              </a:rPr>
              <a:t>L</a:t>
            </a:r>
            <a:r>
              <a:rPr sz="1200" spc="-45" dirty="0">
                <a:latin typeface="Tahoma"/>
                <a:cs typeface="Tahoma"/>
              </a:rPr>
              <a:t>V</a:t>
            </a:r>
            <a:r>
              <a:rPr sz="1200" spc="-15" dirty="0">
                <a:latin typeface="Tahoma"/>
                <a:cs typeface="Tahoma"/>
              </a:rPr>
              <a:t>A</a:t>
            </a:r>
            <a:r>
              <a:rPr sz="1200" dirty="0">
                <a:latin typeface="Tahoma"/>
                <a:cs typeface="Tahoma"/>
              </a:rPr>
              <a:t>M</a:t>
            </a:r>
            <a:r>
              <a:rPr sz="1200" spc="-55" dirty="0">
                <a:latin typeface="Tahoma"/>
                <a:cs typeface="Tahoma"/>
              </a:rPr>
              <a:t> </a:t>
            </a:r>
            <a:r>
              <a:rPr sz="1200" dirty="0">
                <a:latin typeface="Tahoma"/>
                <a:cs typeface="Tahoma"/>
              </a:rPr>
              <a:t>A/L</a:t>
            </a:r>
            <a:r>
              <a:rPr sz="1200" spc="-80" dirty="0">
                <a:latin typeface="Tahoma"/>
                <a:cs typeface="Tahoma"/>
              </a:rPr>
              <a:t> </a:t>
            </a:r>
            <a:r>
              <a:rPr sz="1200" dirty="0">
                <a:latin typeface="Tahoma"/>
                <a:cs typeface="Tahoma"/>
              </a:rPr>
              <a:t>MUN</a:t>
            </a:r>
            <a:r>
              <a:rPr sz="1200" spc="-5" dirty="0">
                <a:latin typeface="Tahoma"/>
                <a:cs typeface="Tahoma"/>
              </a:rPr>
              <a:t>IA</a:t>
            </a:r>
            <a:r>
              <a:rPr sz="1200" dirty="0">
                <a:latin typeface="Tahoma"/>
                <a:cs typeface="Tahoma"/>
              </a:rPr>
              <a:t>N</a:t>
            </a:r>
            <a:r>
              <a:rPr sz="1200" spc="-25" dirty="0">
                <a:latin typeface="Tahoma"/>
                <a:cs typeface="Tahoma"/>
              </a:rPr>
              <a:t>D</a:t>
            </a:r>
            <a:r>
              <a:rPr sz="1200" dirty="0">
                <a:latin typeface="Tahoma"/>
                <a:cs typeface="Tahoma"/>
              </a:rPr>
              <a:t>Y</a:t>
            </a:r>
          </a:p>
          <a:p>
            <a:pPr marL="12700" marR="513080">
              <a:lnSpc>
                <a:spcPct val="98700"/>
              </a:lnSpc>
              <a:spcBef>
                <a:spcPts val="15"/>
              </a:spcBef>
            </a:pPr>
            <a:r>
              <a:rPr sz="1200" spc="-5" dirty="0">
                <a:latin typeface="Tahoma"/>
                <a:cs typeface="Tahoma"/>
              </a:rPr>
              <a:t>N</a:t>
            </a:r>
            <a:r>
              <a:rPr sz="1200" dirty="0">
                <a:latin typeface="Tahoma"/>
                <a:cs typeface="Tahoma"/>
              </a:rPr>
              <a:t>O 45A,</a:t>
            </a:r>
            <a:r>
              <a:rPr sz="1200" spc="-20" dirty="0">
                <a:latin typeface="Tahoma"/>
                <a:cs typeface="Tahoma"/>
              </a:rPr>
              <a:t> </a:t>
            </a:r>
            <a:r>
              <a:rPr sz="1200" spc="-10" dirty="0">
                <a:latin typeface="Tahoma"/>
                <a:cs typeface="Tahoma"/>
              </a:rPr>
              <a:t>J</a:t>
            </a:r>
            <a:r>
              <a:rPr sz="1200" spc="-15" dirty="0">
                <a:latin typeface="Tahoma"/>
                <a:cs typeface="Tahoma"/>
              </a:rPr>
              <a:t>A</a:t>
            </a:r>
            <a:r>
              <a:rPr sz="1200" spc="-35" dirty="0">
                <a:latin typeface="Tahoma"/>
                <a:cs typeface="Tahoma"/>
              </a:rPr>
              <a:t>L</a:t>
            </a:r>
            <a:r>
              <a:rPr sz="1200" spc="-15" dirty="0">
                <a:latin typeface="Tahoma"/>
                <a:cs typeface="Tahoma"/>
              </a:rPr>
              <a:t>A</a:t>
            </a:r>
            <a:r>
              <a:rPr sz="1200" dirty="0">
                <a:latin typeface="Tahoma"/>
                <a:cs typeface="Tahoma"/>
              </a:rPr>
              <a:t>N</a:t>
            </a:r>
            <a:r>
              <a:rPr sz="1200" spc="-15" dirty="0">
                <a:latin typeface="Tahoma"/>
                <a:cs typeface="Tahoma"/>
              </a:rPr>
              <a:t> </a:t>
            </a:r>
            <a:r>
              <a:rPr sz="1200" spc="-5" dirty="0">
                <a:latin typeface="Tahoma"/>
                <a:cs typeface="Tahoma"/>
              </a:rPr>
              <a:t>SIR</a:t>
            </a:r>
            <a:r>
              <a:rPr sz="1200" dirty="0">
                <a:latin typeface="Tahoma"/>
                <a:cs typeface="Tahoma"/>
              </a:rPr>
              <a:t>EH</a:t>
            </a:r>
            <a:r>
              <a:rPr sz="1200" spc="-125" dirty="0">
                <a:latin typeface="Tahoma"/>
                <a:cs typeface="Tahoma"/>
              </a:rPr>
              <a:t> </a:t>
            </a:r>
            <a:r>
              <a:rPr sz="1200" dirty="0">
                <a:latin typeface="Tahoma"/>
                <a:cs typeface="Tahoma"/>
              </a:rPr>
              <a:t>3,  </a:t>
            </a:r>
            <a:r>
              <a:rPr sz="1200" spc="-40" dirty="0">
                <a:latin typeface="Tahoma"/>
                <a:cs typeface="Tahoma"/>
              </a:rPr>
              <a:t>TAMAN </a:t>
            </a:r>
            <a:r>
              <a:rPr sz="1200" spc="-5" dirty="0">
                <a:latin typeface="Tahoma"/>
                <a:cs typeface="Tahoma"/>
              </a:rPr>
              <a:t>GAMBIR </a:t>
            </a:r>
            <a:r>
              <a:rPr sz="1200" dirty="0">
                <a:latin typeface="Tahoma"/>
                <a:cs typeface="Tahoma"/>
              </a:rPr>
              <a:t>,84800 </a:t>
            </a:r>
            <a:r>
              <a:rPr sz="1200" spc="5" dirty="0">
                <a:latin typeface="Tahoma"/>
                <a:cs typeface="Tahoma"/>
              </a:rPr>
              <a:t> </a:t>
            </a:r>
            <a:r>
              <a:rPr sz="1200" spc="-5" dirty="0">
                <a:latin typeface="Tahoma"/>
                <a:cs typeface="Tahoma"/>
              </a:rPr>
              <a:t>B</a:t>
            </a:r>
            <a:r>
              <a:rPr sz="1200" dirty="0">
                <a:latin typeface="Tahoma"/>
                <a:cs typeface="Tahoma"/>
              </a:rPr>
              <a:t>UKIT</a:t>
            </a:r>
            <a:r>
              <a:rPr sz="1200" spc="-10" dirty="0">
                <a:latin typeface="Tahoma"/>
                <a:cs typeface="Tahoma"/>
              </a:rPr>
              <a:t> </a:t>
            </a:r>
            <a:r>
              <a:rPr sz="1200" dirty="0">
                <a:latin typeface="Tahoma"/>
                <a:cs typeface="Tahoma"/>
              </a:rPr>
              <a:t>GAMB</a:t>
            </a:r>
            <a:r>
              <a:rPr sz="1200" spc="-5" dirty="0">
                <a:latin typeface="Tahoma"/>
                <a:cs typeface="Tahoma"/>
              </a:rPr>
              <a:t>I</a:t>
            </a:r>
            <a:r>
              <a:rPr sz="1200" dirty="0">
                <a:latin typeface="Tahoma"/>
                <a:cs typeface="Tahoma"/>
              </a:rPr>
              <a:t>R,</a:t>
            </a:r>
            <a:r>
              <a:rPr sz="1200" spc="-165" dirty="0">
                <a:latin typeface="Tahoma"/>
                <a:cs typeface="Tahoma"/>
              </a:rPr>
              <a:t> </a:t>
            </a:r>
            <a:r>
              <a:rPr sz="1200" spc="-90" dirty="0">
                <a:latin typeface="Tahoma"/>
                <a:cs typeface="Tahoma"/>
              </a:rPr>
              <a:t>T</a:t>
            </a:r>
            <a:r>
              <a:rPr sz="1200" spc="-15" dirty="0">
                <a:latin typeface="Tahoma"/>
                <a:cs typeface="Tahoma"/>
              </a:rPr>
              <a:t>A</a:t>
            </a:r>
            <a:r>
              <a:rPr sz="1200" spc="-10" dirty="0">
                <a:latin typeface="Tahoma"/>
                <a:cs typeface="Tahoma"/>
              </a:rPr>
              <a:t>NGK</a:t>
            </a:r>
            <a:r>
              <a:rPr sz="1200" spc="-15" dirty="0">
                <a:latin typeface="Tahoma"/>
                <a:cs typeface="Tahoma"/>
              </a:rPr>
              <a:t>A</a:t>
            </a:r>
            <a:r>
              <a:rPr sz="1200" dirty="0">
                <a:latin typeface="Tahoma"/>
                <a:cs typeface="Tahoma"/>
              </a:rPr>
              <a:t>K  </a:t>
            </a:r>
            <a:r>
              <a:rPr sz="1200" spc="-15" dirty="0">
                <a:latin typeface="Tahoma"/>
                <a:cs typeface="Tahoma"/>
              </a:rPr>
              <a:t>0123305139</a:t>
            </a:r>
            <a:endParaRPr sz="1200" dirty="0">
              <a:latin typeface="Tahoma"/>
              <a:cs typeface="Tahoma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8F5D42F-93B4-7CA1-4B0C-562F855038C2}"/>
              </a:ext>
            </a:extLst>
          </p:cNvPr>
          <p:cNvSpPr txBox="1"/>
          <p:nvPr/>
        </p:nvSpPr>
        <p:spPr>
          <a:xfrm>
            <a:off x="2976759" y="605211"/>
            <a:ext cx="4572000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i-FI" sz="1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25. KAMPUNG SIALANG DALAM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334A38D0-8986-5DC1-8EF4-B632FA4A25B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7000" y="1161797"/>
            <a:ext cx="1295400" cy="1728216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76224" y="185115"/>
            <a:ext cx="2690495" cy="3003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10" dirty="0">
                <a:solidFill>
                  <a:srgbClr val="000000"/>
                </a:solidFill>
              </a:rPr>
              <a:t>Z</a:t>
            </a:r>
            <a:r>
              <a:rPr sz="1800" dirty="0">
                <a:solidFill>
                  <a:srgbClr val="000000"/>
                </a:solidFill>
              </a:rPr>
              <a:t>ON</a:t>
            </a:r>
            <a:r>
              <a:rPr sz="1800" spc="-20" dirty="0">
                <a:solidFill>
                  <a:srgbClr val="000000"/>
                </a:solidFill>
              </a:rPr>
              <a:t> </a:t>
            </a:r>
            <a:r>
              <a:rPr sz="1800" dirty="0">
                <a:solidFill>
                  <a:srgbClr val="000000"/>
                </a:solidFill>
              </a:rPr>
              <a:t>6</a:t>
            </a:r>
            <a:r>
              <a:rPr sz="1800" spc="5" dirty="0">
                <a:solidFill>
                  <a:srgbClr val="000000"/>
                </a:solidFill>
              </a:rPr>
              <a:t> </a:t>
            </a:r>
            <a:r>
              <a:rPr sz="1800" dirty="0">
                <a:solidFill>
                  <a:srgbClr val="000000"/>
                </a:solidFill>
              </a:rPr>
              <a:t>:</a:t>
            </a:r>
            <a:r>
              <a:rPr sz="1800" spc="-20" dirty="0">
                <a:solidFill>
                  <a:srgbClr val="000000"/>
                </a:solidFill>
              </a:rPr>
              <a:t> </a:t>
            </a:r>
            <a:r>
              <a:rPr sz="1800" spc="-5" dirty="0">
                <a:solidFill>
                  <a:srgbClr val="000000"/>
                </a:solidFill>
              </a:rPr>
              <a:t>TAN</a:t>
            </a:r>
            <a:r>
              <a:rPr sz="1800" dirty="0">
                <a:solidFill>
                  <a:srgbClr val="000000"/>
                </a:solidFill>
              </a:rPr>
              <a:t>G</a:t>
            </a:r>
            <a:r>
              <a:rPr sz="1800" spc="-10" dirty="0">
                <a:solidFill>
                  <a:srgbClr val="000000"/>
                </a:solidFill>
              </a:rPr>
              <a:t>K</a:t>
            </a:r>
            <a:r>
              <a:rPr sz="1800" dirty="0">
                <a:solidFill>
                  <a:srgbClr val="000000"/>
                </a:solidFill>
              </a:rPr>
              <a:t>AK</a:t>
            </a:r>
            <a:r>
              <a:rPr sz="1800" spc="-180" dirty="0">
                <a:solidFill>
                  <a:srgbClr val="000000"/>
                </a:solidFill>
              </a:rPr>
              <a:t> </a:t>
            </a:r>
            <a:r>
              <a:rPr sz="1800" spc="-5" dirty="0">
                <a:solidFill>
                  <a:srgbClr val="000000"/>
                </a:solidFill>
              </a:rPr>
              <a:t>JAYA</a:t>
            </a:r>
            <a:endParaRPr sz="1800"/>
          </a:p>
        </p:txBody>
      </p:sp>
      <p:sp>
        <p:nvSpPr>
          <p:cNvPr id="3" name="object 3"/>
          <p:cNvSpPr txBox="1"/>
          <p:nvPr/>
        </p:nvSpPr>
        <p:spPr>
          <a:xfrm>
            <a:off x="631037" y="795273"/>
            <a:ext cx="2558415" cy="29674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41300" indent="-228600">
              <a:lnSpc>
                <a:spcPct val="100000"/>
              </a:lnSpc>
              <a:spcBef>
                <a:spcPts val="100"/>
              </a:spcBef>
              <a:buClr>
                <a:srgbClr val="000000"/>
              </a:buClr>
              <a:buAutoNum type="arabicPeriod"/>
              <a:tabLst>
                <a:tab pos="241300" algn="l"/>
              </a:tabLst>
            </a:pPr>
            <a:r>
              <a:rPr sz="1200" spc="-40" dirty="0">
                <a:solidFill>
                  <a:srgbClr val="171717"/>
                </a:solidFill>
                <a:latin typeface="Tahoma"/>
                <a:cs typeface="Tahoma"/>
              </a:rPr>
              <a:t>TAMAN</a:t>
            </a:r>
            <a:r>
              <a:rPr sz="1200" spc="-35" dirty="0">
                <a:solidFill>
                  <a:srgbClr val="171717"/>
                </a:solidFill>
                <a:latin typeface="Tahoma"/>
                <a:cs typeface="Tahoma"/>
              </a:rPr>
              <a:t> </a:t>
            </a:r>
            <a:r>
              <a:rPr sz="1200" spc="-40" dirty="0">
                <a:solidFill>
                  <a:srgbClr val="171717"/>
                </a:solidFill>
                <a:latin typeface="Tahoma"/>
                <a:cs typeface="Tahoma"/>
              </a:rPr>
              <a:t>PAYAMAS</a:t>
            </a:r>
            <a:endParaRPr sz="1200" dirty="0">
              <a:latin typeface="Tahoma"/>
              <a:cs typeface="Tahoma"/>
            </a:endParaRPr>
          </a:p>
          <a:p>
            <a:pPr marL="241300" indent="-228600">
              <a:lnSpc>
                <a:spcPct val="100000"/>
              </a:lnSpc>
              <a:buClr>
                <a:srgbClr val="000000"/>
              </a:buClr>
              <a:buAutoNum type="arabicPeriod"/>
              <a:tabLst>
                <a:tab pos="241300" algn="l"/>
              </a:tabLst>
            </a:pPr>
            <a:r>
              <a:rPr sz="1200" spc="-105" dirty="0">
                <a:solidFill>
                  <a:srgbClr val="171717"/>
                </a:solidFill>
                <a:latin typeface="Tahoma"/>
                <a:cs typeface="Tahoma"/>
              </a:rPr>
              <a:t>T</a:t>
            </a:r>
            <a:r>
              <a:rPr sz="1200" spc="-25" dirty="0">
                <a:solidFill>
                  <a:srgbClr val="171717"/>
                </a:solidFill>
                <a:latin typeface="Tahoma"/>
                <a:cs typeface="Tahoma"/>
              </a:rPr>
              <a:t>AMA</a:t>
            </a:r>
            <a:r>
              <a:rPr sz="1200" dirty="0">
                <a:solidFill>
                  <a:srgbClr val="171717"/>
                </a:solidFill>
                <a:latin typeface="Tahoma"/>
                <a:cs typeface="Tahoma"/>
              </a:rPr>
              <a:t>N</a:t>
            </a:r>
            <a:r>
              <a:rPr sz="1200" spc="-5" dirty="0">
                <a:solidFill>
                  <a:srgbClr val="171717"/>
                </a:solidFill>
                <a:latin typeface="Tahoma"/>
                <a:cs typeface="Tahoma"/>
              </a:rPr>
              <a:t> </a:t>
            </a:r>
            <a:r>
              <a:rPr sz="1200" spc="-50" dirty="0">
                <a:solidFill>
                  <a:srgbClr val="171717"/>
                </a:solidFill>
                <a:latin typeface="Tahoma"/>
                <a:cs typeface="Tahoma"/>
              </a:rPr>
              <a:t>P</a:t>
            </a:r>
            <a:r>
              <a:rPr sz="1200" spc="-75" dirty="0">
                <a:solidFill>
                  <a:srgbClr val="171717"/>
                </a:solidFill>
                <a:latin typeface="Tahoma"/>
                <a:cs typeface="Tahoma"/>
              </a:rPr>
              <a:t>A</a:t>
            </a:r>
            <a:r>
              <a:rPr sz="1200" spc="-70" dirty="0">
                <a:solidFill>
                  <a:srgbClr val="171717"/>
                </a:solidFill>
                <a:latin typeface="Tahoma"/>
                <a:cs typeface="Tahoma"/>
              </a:rPr>
              <a:t>Y</a:t>
            </a:r>
            <a:r>
              <a:rPr sz="1200" spc="-25" dirty="0">
                <a:solidFill>
                  <a:srgbClr val="171717"/>
                </a:solidFill>
                <a:latin typeface="Tahoma"/>
                <a:cs typeface="Tahoma"/>
              </a:rPr>
              <a:t>AMA</a:t>
            </a:r>
            <a:r>
              <a:rPr sz="1200" dirty="0">
                <a:solidFill>
                  <a:srgbClr val="171717"/>
                </a:solidFill>
                <a:latin typeface="Tahoma"/>
                <a:cs typeface="Tahoma"/>
              </a:rPr>
              <a:t>S</a:t>
            </a:r>
            <a:r>
              <a:rPr sz="1200" spc="-170" dirty="0">
                <a:solidFill>
                  <a:srgbClr val="171717"/>
                </a:solidFill>
                <a:latin typeface="Tahoma"/>
                <a:cs typeface="Tahoma"/>
              </a:rPr>
              <a:t> </a:t>
            </a:r>
            <a:r>
              <a:rPr sz="1200" dirty="0">
                <a:solidFill>
                  <a:srgbClr val="171717"/>
                </a:solidFill>
                <a:latin typeface="Tahoma"/>
                <a:cs typeface="Tahoma"/>
              </a:rPr>
              <a:t>2</a:t>
            </a:r>
            <a:endParaRPr sz="1200" dirty="0">
              <a:latin typeface="Tahoma"/>
              <a:cs typeface="Tahoma"/>
            </a:endParaRPr>
          </a:p>
          <a:p>
            <a:pPr marL="241300" indent="-228600">
              <a:lnSpc>
                <a:spcPct val="100000"/>
              </a:lnSpc>
              <a:buClr>
                <a:srgbClr val="000000"/>
              </a:buClr>
              <a:buAutoNum type="arabicPeriod"/>
              <a:tabLst>
                <a:tab pos="241300" algn="l"/>
              </a:tabLst>
            </a:pPr>
            <a:r>
              <a:rPr sz="1200" spc="-105" dirty="0">
                <a:solidFill>
                  <a:srgbClr val="171717"/>
                </a:solidFill>
                <a:latin typeface="Tahoma"/>
                <a:cs typeface="Tahoma"/>
              </a:rPr>
              <a:t>T</a:t>
            </a:r>
            <a:r>
              <a:rPr sz="1200" spc="-25" dirty="0">
                <a:solidFill>
                  <a:srgbClr val="171717"/>
                </a:solidFill>
                <a:latin typeface="Tahoma"/>
                <a:cs typeface="Tahoma"/>
              </a:rPr>
              <a:t>AMA</a:t>
            </a:r>
            <a:r>
              <a:rPr sz="1200" dirty="0">
                <a:solidFill>
                  <a:srgbClr val="171717"/>
                </a:solidFill>
                <a:latin typeface="Tahoma"/>
                <a:cs typeface="Tahoma"/>
              </a:rPr>
              <a:t>N</a:t>
            </a:r>
            <a:r>
              <a:rPr sz="1200" spc="-5" dirty="0">
                <a:solidFill>
                  <a:srgbClr val="171717"/>
                </a:solidFill>
                <a:latin typeface="Tahoma"/>
                <a:cs typeface="Tahoma"/>
              </a:rPr>
              <a:t> </a:t>
            </a:r>
            <a:r>
              <a:rPr sz="1200" spc="-50" dirty="0">
                <a:solidFill>
                  <a:srgbClr val="171717"/>
                </a:solidFill>
                <a:latin typeface="Tahoma"/>
                <a:cs typeface="Tahoma"/>
              </a:rPr>
              <a:t>P</a:t>
            </a:r>
            <a:r>
              <a:rPr sz="1200" spc="-75" dirty="0">
                <a:solidFill>
                  <a:srgbClr val="171717"/>
                </a:solidFill>
                <a:latin typeface="Tahoma"/>
                <a:cs typeface="Tahoma"/>
              </a:rPr>
              <a:t>A</a:t>
            </a:r>
            <a:r>
              <a:rPr sz="1200" spc="-70" dirty="0">
                <a:solidFill>
                  <a:srgbClr val="171717"/>
                </a:solidFill>
                <a:latin typeface="Tahoma"/>
                <a:cs typeface="Tahoma"/>
              </a:rPr>
              <a:t>Y</a:t>
            </a:r>
            <a:r>
              <a:rPr sz="1200" spc="-25" dirty="0">
                <a:solidFill>
                  <a:srgbClr val="171717"/>
                </a:solidFill>
                <a:latin typeface="Tahoma"/>
                <a:cs typeface="Tahoma"/>
              </a:rPr>
              <a:t>AMA</a:t>
            </a:r>
            <a:r>
              <a:rPr sz="1200" dirty="0">
                <a:solidFill>
                  <a:srgbClr val="171717"/>
                </a:solidFill>
                <a:latin typeface="Tahoma"/>
                <a:cs typeface="Tahoma"/>
              </a:rPr>
              <a:t>S</a:t>
            </a:r>
            <a:r>
              <a:rPr sz="1200" spc="-135" dirty="0">
                <a:solidFill>
                  <a:srgbClr val="171717"/>
                </a:solidFill>
                <a:latin typeface="Tahoma"/>
                <a:cs typeface="Tahoma"/>
              </a:rPr>
              <a:t> </a:t>
            </a:r>
            <a:r>
              <a:rPr sz="1200" dirty="0">
                <a:solidFill>
                  <a:srgbClr val="171717"/>
                </a:solidFill>
                <a:latin typeface="Tahoma"/>
                <a:cs typeface="Tahoma"/>
              </a:rPr>
              <a:t>3</a:t>
            </a:r>
            <a:endParaRPr sz="1200" dirty="0">
              <a:latin typeface="Tahoma"/>
              <a:cs typeface="Tahoma"/>
            </a:endParaRPr>
          </a:p>
          <a:p>
            <a:pPr marL="241300" indent="-228600">
              <a:lnSpc>
                <a:spcPct val="100000"/>
              </a:lnSpc>
              <a:buClr>
                <a:srgbClr val="000000"/>
              </a:buClr>
              <a:buAutoNum type="arabicPeriod"/>
              <a:tabLst>
                <a:tab pos="241300" algn="l"/>
              </a:tabLst>
            </a:pPr>
            <a:r>
              <a:rPr sz="1200" spc="-40" dirty="0">
                <a:solidFill>
                  <a:srgbClr val="171717"/>
                </a:solidFill>
                <a:latin typeface="Tahoma"/>
                <a:cs typeface="Tahoma"/>
              </a:rPr>
              <a:t>TAMAN</a:t>
            </a:r>
            <a:r>
              <a:rPr sz="1200" spc="-45" dirty="0">
                <a:solidFill>
                  <a:srgbClr val="171717"/>
                </a:solidFill>
                <a:latin typeface="Tahoma"/>
                <a:cs typeface="Tahoma"/>
              </a:rPr>
              <a:t> </a:t>
            </a:r>
            <a:r>
              <a:rPr sz="1200" spc="-5" dirty="0">
                <a:solidFill>
                  <a:srgbClr val="171717"/>
                </a:solidFill>
                <a:latin typeface="Tahoma"/>
                <a:cs typeface="Tahoma"/>
              </a:rPr>
              <a:t>LAGENDA</a:t>
            </a:r>
            <a:endParaRPr sz="1200" dirty="0">
              <a:latin typeface="Tahoma"/>
              <a:cs typeface="Tahoma"/>
            </a:endParaRPr>
          </a:p>
          <a:p>
            <a:pPr marL="241300" indent="-228600">
              <a:lnSpc>
                <a:spcPct val="100000"/>
              </a:lnSpc>
              <a:buClr>
                <a:srgbClr val="000000"/>
              </a:buClr>
              <a:buAutoNum type="arabicPeriod"/>
              <a:tabLst>
                <a:tab pos="241300" algn="l"/>
              </a:tabLst>
            </a:pPr>
            <a:r>
              <a:rPr sz="1200" spc="-105" dirty="0">
                <a:solidFill>
                  <a:srgbClr val="171717"/>
                </a:solidFill>
                <a:latin typeface="Tahoma"/>
                <a:cs typeface="Tahoma"/>
              </a:rPr>
              <a:t>T</a:t>
            </a:r>
            <a:r>
              <a:rPr sz="1200" spc="-25" dirty="0">
                <a:solidFill>
                  <a:srgbClr val="171717"/>
                </a:solidFill>
                <a:latin typeface="Tahoma"/>
                <a:cs typeface="Tahoma"/>
              </a:rPr>
              <a:t>AMA</a:t>
            </a:r>
            <a:r>
              <a:rPr sz="1200" dirty="0">
                <a:solidFill>
                  <a:srgbClr val="171717"/>
                </a:solidFill>
                <a:latin typeface="Tahoma"/>
                <a:cs typeface="Tahoma"/>
              </a:rPr>
              <a:t>N </a:t>
            </a:r>
            <a:r>
              <a:rPr sz="1200" spc="-90" dirty="0">
                <a:solidFill>
                  <a:srgbClr val="171717"/>
                </a:solidFill>
                <a:latin typeface="Tahoma"/>
                <a:cs typeface="Tahoma"/>
              </a:rPr>
              <a:t>T</a:t>
            </a:r>
            <a:r>
              <a:rPr sz="1200" spc="-15" dirty="0">
                <a:solidFill>
                  <a:srgbClr val="171717"/>
                </a:solidFill>
                <a:latin typeface="Tahoma"/>
                <a:cs typeface="Tahoma"/>
              </a:rPr>
              <a:t>A</a:t>
            </a:r>
            <a:r>
              <a:rPr sz="1200" spc="-10" dirty="0">
                <a:solidFill>
                  <a:srgbClr val="171717"/>
                </a:solidFill>
                <a:latin typeface="Tahoma"/>
                <a:cs typeface="Tahoma"/>
              </a:rPr>
              <a:t>NGK</a:t>
            </a:r>
            <a:r>
              <a:rPr sz="1200" spc="-15" dirty="0">
                <a:solidFill>
                  <a:srgbClr val="171717"/>
                </a:solidFill>
                <a:latin typeface="Tahoma"/>
                <a:cs typeface="Tahoma"/>
              </a:rPr>
              <a:t>A</a:t>
            </a:r>
            <a:r>
              <a:rPr sz="1200" dirty="0">
                <a:solidFill>
                  <a:srgbClr val="171717"/>
                </a:solidFill>
                <a:latin typeface="Tahoma"/>
                <a:cs typeface="Tahoma"/>
              </a:rPr>
              <a:t>K</a:t>
            </a:r>
            <a:r>
              <a:rPr sz="1200" spc="-65" dirty="0">
                <a:solidFill>
                  <a:srgbClr val="171717"/>
                </a:solidFill>
                <a:latin typeface="Tahoma"/>
                <a:cs typeface="Tahoma"/>
              </a:rPr>
              <a:t> </a:t>
            </a:r>
            <a:r>
              <a:rPr sz="1200" spc="-20" dirty="0">
                <a:solidFill>
                  <a:srgbClr val="171717"/>
                </a:solidFill>
                <a:latin typeface="Tahoma"/>
                <a:cs typeface="Tahoma"/>
              </a:rPr>
              <a:t>J</a:t>
            </a:r>
            <a:r>
              <a:rPr sz="1200" spc="-75" dirty="0">
                <a:solidFill>
                  <a:srgbClr val="171717"/>
                </a:solidFill>
                <a:latin typeface="Tahoma"/>
                <a:cs typeface="Tahoma"/>
              </a:rPr>
              <a:t>A</a:t>
            </a:r>
            <a:r>
              <a:rPr sz="1200" spc="-70" dirty="0">
                <a:solidFill>
                  <a:srgbClr val="171717"/>
                </a:solidFill>
                <a:latin typeface="Tahoma"/>
                <a:cs typeface="Tahoma"/>
              </a:rPr>
              <a:t>Y</a:t>
            </a:r>
            <a:r>
              <a:rPr sz="1200" dirty="0">
                <a:solidFill>
                  <a:srgbClr val="171717"/>
                </a:solidFill>
                <a:latin typeface="Tahoma"/>
                <a:cs typeface="Tahoma"/>
              </a:rPr>
              <a:t>A</a:t>
            </a:r>
            <a:r>
              <a:rPr sz="1200" spc="-135" dirty="0">
                <a:solidFill>
                  <a:srgbClr val="171717"/>
                </a:solidFill>
                <a:latin typeface="Tahoma"/>
                <a:cs typeface="Tahoma"/>
              </a:rPr>
              <a:t> </a:t>
            </a:r>
            <a:r>
              <a:rPr sz="1200" dirty="0">
                <a:solidFill>
                  <a:srgbClr val="171717"/>
                </a:solidFill>
                <a:latin typeface="Tahoma"/>
                <a:cs typeface="Tahoma"/>
              </a:rPr>
              <a:t>2</a:t>
            </a:r>
            <a:endParaRPr sz="1200" dirty="0">
              <a:latin typeface="Tahoma"/>
              <a:cs typeface="Tahoma"/>
            </a:endParaRPr>
          </a:p>
          <a:p>
            <a:pPr marL="241300" indent="-228600">
              <a:lnSpc>
                <a:spcPct val="100000"/>
              </a:lnSpc>
              <a:buClr>
                <a:srgbClr val="000000"/>
              </a:buClr>
              <a:buAutoNum type="arabicPeriod"/>
              <a:tabLst>
                <a:tab pos="241300" algn="l"/>
              </a:tabLst>
            </a:pPr>
            <a:r>
              <a:rPr sz="1200" spc="-105" dirty="0">
                <a:solidFill>
                  <a:srgbClr val="171717"/>
                </a:solidFill>
                <a:latin typeface="Tahoma"/>
                <a:cs typeface="Tahoma"/>
              </a:rPr>
              <a:t>T</a:t>
            </a:r>
            <a:r>
              <a:rPr sz="1200" spc="-25" dirty="0">
                <a:solidFill>
                  <a:srgbClr val="171717"/>
                </a:solidFill>
                <a:latin typeface="Tahoma"/>
                <a:cs typeface="Tahoma"/>
              </a:rPr>
              <a:t>AMA</a:t>
            </a:r>
            <a:r>
              <a:rPr sz="1200" dirty="0">
                <a:solidFill>
                  <a:srgbClr val="171717"/>
                </a:solidFill>
                <a:latin typeface="Tahoma"/>
                <a:cs typeface="Tahoma"/>
              </a:rPr>
              <a:t>N </a:t>
            </a:r>
            <a:r>
              <a:rPr sz="1200" spc="-90" dirty="0">
                <a:solidFill>
                  <a:srgbClr val="171717"/>
                </a:solidFill>
                <a:latin typeface="Tahoma"/>
                <a:cs typeface="Tahoma"/>
              </a:rPr>
              <a:t>T</a:t>
            </a:r>
            <a:r>
              <a:rPr sz="1200" spc="-15" dirty="0">
                <a:solidFill>
                  <a:srgbClr val="171717"/>
                </a:solidFill>
                <a:latin typeface="Tahoma"/>
                <a:cs typeface="Tahoma"/>
              </a:rPr>
              <a:t>A</a:t>
            </a:r>
            <a:r>
              <a:rPr sz="1200" spc="-10" dirty="0">
                <a:solidFill>
                  <a:srgbClr val="171717"/>
                </a:solidFill>
                <a:latin typeface="Tahoma"/>
                <a:cs typeface="Tahoma"/>
              </a:rPr>
              <a:t>NGK</a:t>
            </a:r>
            <a:r>
              <a:rPr sz="1200" spc="-15" dirty="0">
                <a:solidFill>
                  <a:srgbClr val="171717"/>
                </a:solidFill>
                <a:latin typeface="Tahoma"/>
                <a:cs typeface="Tahoma"/>
              </a:rPr>
              <a:t>A</a:t>
            </a:r>
            <a:r>
              <a:rPr sz="1200" dirty="0">
                <a:solidFill>
                  <a:srgbClr val="171717"/>
                </a:solidFill>
                <a:latin typeface="Tahoma"/>
                <a:cs typeface="Tahoma"/>
              </a:rPr>
              <a:t>K</a:t>
            </a:r>
            <a:r>
              <a:rPr sz="1200" spc="-65" dirty="0">
                <a:solidFill>
                  <a:srgbClr val="171717"/>
                </a:solidFill>
                <a:latin typeface="Tahoma"/>
                <a:cs typeface="Tahoma"/>
              </a:rPr>
              <a:t> </a:t>
            </a:r>
            <a:r>
              <a:rPr sz="1200" spc="-20" dirty="0">
                <a:solidFill>
                  <a:srgbClr val="171717"/>
                </a:solidFill>
                <a:latin typeface="Tahoma"/>
                <a:cs typeface="Tahoma"/>
              </a:rPr>
              <a:t>J</a:t>
            </a:r>
            <a:r>
              <a:rPr sz="1200" spc="-75" dirty="0">
                <a:solidFill>
                  <a:srgbClr val="171717"/>
                </a:solidFill>
                <a:latin typeface="Tahoma"/>
                <a:cs typeface="Tahoma"/>
              </a:rPr>
              <a:t>A</a:t>
            </a:r>
            <a:r>
              <a:rPr sz="1200" spc="-70" dirty="0">
                <a:solidFill>
                  <a:srgbClr val="171717"/>
                </a:solidFill>
                <a:latin typeface="Tahoma"/>
                <a:cs typeface="Tahoma"/>
              </a:rPr>
              <a:t>Y</a:t>
            </a:r>
            <a:r>
              <a:rPr sz="1200" dirty="0">
                <a:solidFill>
                  <a:srgbClr val="171717"/>
                </a:solidFill>
                <a:latin typeface="Tahoma"/>
                <a:cs typeface="Tahoma"/>
              </a:rPr>
              <a:t>A</a:t>
            </a:r>
            <a:r>
              <a:rPr sz="1200" spc="-135" dirty="0">
                <a:solidFill>
                  <a:srgbClr val="171717"/>
                </a:solidFill>
                <a:latin typeface="Tahoma"/>
                <a:cs typeface="Tahoma"/>
              </a:rPr>
              <a:t> </a:t>
            </a:r>
            <a:r>
              <a:rPr sz="1200" dirty="0">
                <a:solidFill>
                  <a:srgbClr val="171717"/>
                </a:solidFill>
                <a:latin typeface="Tahoma"/>
                <a:cs typeface="Tahoma"/>
              </a:rPr>
              <a:t>3</a:t>
            </a:r>
            <a:endParaRPr sz="1200" dirty="0">
              <a:latin typeface="Tahoma"/>
              <a:cs typeface="Tahoma"/>
            </a:endParaRPr>
          </a:p>
          <a:p>
            <a:pPr marL="241300" indent="-228600">
              <a:lnSpc>
                <a:spcPct val="100000"/>
              </a:lnSpc>
              <a:buClr>
                <a:srgbClr val="000000"/>
              </a:buClr>
              <a:buAutoNum type="arabicPeriod"/>
              <a:tabLst>
                <a:tab pos="241300" algn="l"/>
              </a:tabLst>
            </a:pPr>
            <a:r>
              <a:rPr sz="1200" spc="-40" dirty="0">
                <a:solidFill>
                  <a:srgbClr val="171717"/>
                </a:solidFill>
                <a:latin typeface="Tahoma"/>
                <a:cs typeface="Tahoma"/>
              </a:rPr>
              <a:t>TAMAN</a:t>
            </a:r>
            <a:r>
              <a:rPr sz="1200" spc="-35" dirty="0">
                <a:solidFill>
                  <a:srgbClr val="171717"/>
                </a:solidFill>
                <a:latin typeface="Tahoma"/>
                <a:cs typeface="Tahoma"/>
              </a:rPr>
              <a:t> </a:t>
            </a:r>
            <a:r>
              <a:rPr sz="1200" spc="-5" dirty="0">
                <a:solidFill>
                  <a:srgbClr val="171717"/>
                </a:solidFill>
                <a:latin typeface="Tahoma"/>
                <a:cs typeface="Tahoma"/>
              </a:rPr>
              <a:t>TIARA</a:t>
            </a:r>
            <a:endParaRPr sz="1200" dirty="0">
              <a:latin typeface="Tahoma"/>
              <a:cs typeface="Tahoma"/>
            </a:endParaRPr>
          </a:p>
          <a:p>
            <a:pPr marL="241300" indent="-228600">
              <a:lnSpc>
                <a:spcPct val="100000"/>
              </a:lnSpc>
              <a:buClr>
                <a:srgbClr val="000000"/>
              </a:buClr>
              <a:buAutoNum type="arabicPeriod"/>
              <a:tabLst>
                <a:tab pos="241300" algn="l"/>
              </a:tabLst>
            </a:pPr>
            <a:r>
              <a:rPr sz="1200" spc="-105" dirty="0">
                <a:solidFill>
                  <a:srgbClr val="171717"/>
                </a:solidFill>
                <a:latin typeface="Tahoma"/>
                <a:cs typeface="Tahoma"/>
              </a:rPr>
              <a:t>T</a:t>
            </a:r>
            <a:r>
              <a:rPr sz="1200" spc="-25" dirty="0">
                <a:solidFill>
                  <a:srgbClr val="171717"/>
                </a:solidFill>
                <a:latin typeface="Tahoma"/>
                <a:cs typeface="Tahoma"/>
              </a:rPr>
              <a:t>AMA</a:t>
            </a:r>
            <a:r>
              <a:rPr sz="1200" dirty="0">
                <a:solidFill>
                  <a:srgbClr val="171717"/>
                </a:solidFill>
                <a:latin typeface="Tahoma"/>
                <a:cs typeface="Tahoma"/>
              </a:rPr>
              <a:t>N </a:t>
            </a:r>
            <a:r>
              <a:rPr sz="1200" spc="-5" dirty="0">
                <a:solidFill>
                  <a:srgbClr val="171717"/>
                </a:solidFill>
                <a:latin typeface="Tahoma"/>
                <a:cs typeface="Tahoma"/>
              </a:rPr>
              <a:t>TIA</a:t>
            </a:r>
            <a:r>
              <a:rPr sz="1200" dirty="0">
                <a:solidFill>
                  <a:srgbClr val="171717"/>
                </a:solidFill>
                <a:latin typeface="Tahoma"/>
                <a:cs typeface="Tahoma"/>
              </a:rPr>
              <a:t>RA</a:t>
            </a:r>
            <a:r>
              <a:rPr sz="1200" spc="-100" dirty="0">
                <a:solidFill>
                  <a:srgbClr val="171717"/>
                </a:solidFill>
                <a:latin typeface="Tahoma"/>
                <a:cs typeface="Tahoma"/>
              </a:rPr>
              <a:t> </a:t>
            </a:r>
            <a:r>
              <a:rPr sz="1200" dirty="0">
                <a:solidFill>
                  <a:srgbClr val="171717"/>
                </a:solidFill>
                <a:latin typeface="Tahoma"/>
                <a:cs typeface="Tahoma"/>
              </a:rPr>
              <a:t>2</a:t>
            </a:r>
            <a:endParaRPr sz="1200" dirty="0">
              <a:latin typeface="Tahoma"/>
              <a:cs typeface="Tahoma"/>
            </a:endParaRPr>
          </a:p>
          <a:p>
            <a:pPr marL="241300" indent="-228600">
              <a:lnSpc>
                <a:spcPct val="100000"/>
              </a:lnSpc>
              <a:buClr>
                <a:srgbClr val="000000"/>
              </a:buClr>
              <a:buAutoNum type="arabicPeriod"/>
              <a:tabLst>
                <a:tab pos="241300" algn="l"/>
              </a:tabLst>
            </a:pPr>
            <a:r>
              <a:rPr sz="1200" spc="-105" dirty="0">
                <a:solidFill>
                  <a:srgbClr val="171717"/>
                </a:solidFill>
                <a:latin typeface="Tahoma"/>
                <a:cs typeface="Tahoma"/>
              </a:rPr>
              <a:t>T</a:t>
            </a:r>
            <a:r>
              <a:rPr sz="1200" spc="-25" dirty="0">
                <a:solidFill>
                  <a:srgbClr val="171717"/>
                </a:solidFill>
                <a:latin typeface="Tahoma"/>
                <a:cs typeface="Tahoma"/>
              </a:rPr>
              <a:t>AMA</a:t>
            </a:r>
            <a:r>
              <a:rPr sz="1200" dirty="0">
                <a:solidFill>
                  <a:srgbClr val="171717"/>
                </a:solidFill>
                <a:latin typeface="Tahoma"/>
                <a:cs typeface="Tahoma"/>
              </a:rPr>
              <a:t>N </a:t>
            </a:r>
            <a:r>
              <a:rPr sz="1200" spc="-5" dirty="0">
                <a:solidFill>
                  <a:srgbClr val="171717"/>
                </a:solidFill>
                <a:latin typeface="Tahoma"/>
                <a:cs typeface="Tahoma"/>
              </a:rPr>
              <a:t>TIA</a:t>
            </a:r>
            <a:r>
              <a:rPr sz="1200" dirty="0">
                <a:solidFill>
                  <a:srgbClr val="171717"/>
                </a:solidFill>
                <a:latin typeface="Tahoma"/>
                <a:cs typeface="Tahoma"/>
              </a:rPr>
              <a:t>RA</a:t>
            </a:r>
            <a:r>
              <a:rPr sz="1200" spc="-100" dirty="0">
                <a:solidFill>
                  <a:srgbClr val="171717"/>
                </a:solidFill>
                <a:latin typeface="Tahoma"/>
                <a:cs typeface="Tahoma"/>
              </a:rPr>
              <a:t> </a:t>
            </a:r>
            <a:r>
              <a:rPr sz="1200" dirty="0">
                <a:solidFill>
                  <a:srgbClr val="171717"/>
                </a:solidFill>
                <a:latin typeface="Tahoma"/>
                <a:cs typeface="Tahoma"/>
              </a:rPr>
              <a:t>4</a:t>
            </a:r>
            <a:endParaRPr sz="1200" dirty="0">
              <a:latin typeface="Tahoma"/>
              <a:cs typeface="Tahoma"/>
            </a:endParaRPr>
          </a:p>
          <a:p>
            <a:pPr marL="241300" indent="-228600">
              <a:lnSpc>
                <a:spcPct val="100000"/>
              </a:lnSpc>
              <a:buClr>
                <a:srgbClr val="000000"/>
              </a:buClr>
              <a:buAutoNum type="arabicPeriod"/>
              <a:tabLst>
                <a:tab pos="241300" algn="l"/>
              </a:tabLst>
            </a:pPr>
            <a:r>
              <a:rPr sz="1200" spc="-40" dirty="0">
                <a:solidFill>
                  <a:srgbClr val="171717"/>
                </a:solidFill>
                <a:latin typeface="Tahoma"/>
                <a:cs typeface="Tahoma"/>
              </a:rPr>
              <a:t>TAMAN</a:t>
            </a:r>
            <a:r>
              <a:rPr sz="1200" spc="-55" dirty="0">
                <a:solidFill>
                  <a:srgbClr val="171717"/>
                </a:solidFill>
                <a:latin typeface="Tahoma"/>
                <a:cs typeface="Tahoma"/>
              </a:rPr>
              <a:t> </a:t>
            </a:r>
            <a:r>
              <a:rPr sz="1200" spc="-25" dirty="0">
                <a:solidFill>
                  <a:srgbClr val="171717"/>
                </a:solidFill>
                <a:latin typeface="Tahoma"/>
                <a:cs typeface="Tahoma"/>
              </a:rPr>
              <a:t>WAWASAN</a:t>
            </a:r>
            <a:endParaRPr sz="1200" dirty="0">
              <a:latin typeface="Tahoma"/>
              <a:cs typeface="Tahoma"/>
            </a:endParaRPr>
          </a:p>
          <a:p>
            <a:pPr marL="241300" indent="-228600">
              <a:lnSpc>
                <a:spcPct val="100000"/>
              </a:lnSpc>
              <a:spcBef>
                <a:spcPts val="5"/>
              </a:spcBef>
              <a:buClr>
                <a:srgbClr val="000000"/>
              </a:buClr>
              <a:buAutoNum type="arabicPeriod"/>
              <a:tabLst>
                <a:tab pos="241300" algn="l"/>
              </a:tabLst>
            </a:pPr>
            <a:r>
              <a:rPr sz="1200" spc="-105" dirty="0">
                <a:solidFill>
                  <a:srgbClr val="171717"/>
                </a:solidFill>
                <a:latin typeface="Tahoma"/>
                <a:cs typeface="Tahoma"/>
              </a:rPr>
              <a:t>T</a:t>
            </a:r>
            <a:r>
              <a:rPr sz="1200" spc="-25" dirty="0">
                <a:solidFill>
                  <a:srgbClr val="171717"/>
                </a:solidFill>
                <a:latin typeface="Tahoma"/>
                <a:cs typeface="Tahoma"/>
              </a:rPr>
              <a:t>AMA</a:t>
            </a:r>
            <a:r>
              <a:rPr sz="1200" dirty="0">
                <a:solidFill>
                  <a:srgbClr val="171717"/>
                </a:solidFill>
                <a:latin typeface="Tahoma"/>
                <a:cs typeface="Tahoma"/>
              </a:rPr>
              <a:t>N </a:t>
            </a:r>
            <a:r>
              <a:rPr sz="1200" spc="-40" dirty="0">
                <a:solidFill>
                  <a:srgbClr val="171717"/>
                </a:solidFill>
                <a:latin typeface="Tahoma"/>
                <a:cs typeface="Tahoma"/>
              </a:rPr>
              <a:t>WAW</a:t>
            </a:r>
            <a:r>
              <a:rPr sz="1200" spc="-15" dirty="0">
                <a:solidFill>
                  <a:srgbClr val="171717"/>
                </a:solidFill>
                <a:latin typeface="Tahoma"/>
                <a:cs typeface="Tahoma"/>
              </a:rPr>
              <a:t>A</a:t>
            </a:r>
            <a:r>
              <a:rPr sz="1200" spc="-25" dirty="0">
                <a:solidFill>
                  <a:srgbClr val="171717"/>
                </a:solidFill>
                <a:latin typeface="Tahoma"/>
                <a:cs typeface="Tahoma"/>
              </a:rPr>
              <a:t>S</a:t>
            </a:r>
            <a:r>
              <a:rPr sz="1200" spc="-15" dirty="0">
                <a:solidFill>
                  <a:srgbClr val="171717"/>
                </a:solidFill>
                <a:latin typeface="Tahoma"/>
                <a:cs typeface="Tahoma"/>
              </a:rPr>
              <a:t>A</a:t>
            </a:r>
            <a:r>
              <a:rPr sz="1200" dirty="0">
                <a:solidFill>
                  <a:srgbClr val="171717"/>
                </a:solidFill>
                <a:latin typeface="Tahoma"/>
                <a:cs typeface="Tahoma"/>
              </a:rPr>
              <a:t>N</a:t>
            </a:r>
            <a:r>
              <a:rPr sz="1200" spc="-50" dirty="0">
                <a:solidFill>
                  <a:srgbClr val="171717"/>
                </a:solidFill>
                <a:latin typeface="Tahoma"/>
                <a:cs typeface="Tahoma"/>
              </a:rPr>
              <a:t> </a:t>
            </a:r>
            <a:r>
              <a:rPr sz="1200" dirty="0">
                <a:solidFill>
                  <a:srgbClr val="171717"/>
                </a:solidFill>
                <a:latin typeface="Tahoma"/>
                <a:cs typeface="Tahoma"/>
              </a:rPr>
              <a:t>2</a:t>
            </a:r>
            <a:endParaRPr sz="1200" dirty="0">
              <a:latin typeface="Tahoma"/>
              <a:cs typeface="Tahoma"/>
            </a:endParaRPr>
          </a:p>
          <a:p>
            <a:pPr marL="241300" indent="-228600">
              <a:lnSpc>
                <a:spcPct val="100000"/>
              </a:lnSpc>
              <a:buClr>
                <a:srgbClr val="000000"/>
              </a:buClr>
              <a:buAutoNum type="arabicPeriod"/>
              <a:tabLst>
                <a:tab pos="241300" algn="l"/>
              </a:tabLst>
            </a:pPr>
            <a:r>
              <a:rPr sz="1200" spc="-105" dirty="0">
                <a:solidFill>
                  <a:srgbClr val="171717"/>
                </a:solidFill>
                <a:latin typeface="Tahoma"/>
                <a:cs typeface="Tahoma"/>
              </a:rPr>
              <a:t>T</a:t>
            </a:r>
            <a:r>
              <a:rPr sz="1200" spc="-25" dirty="0">
                <a:solidFill>
                  <a:srgbClr val="171717"/>
                </a:solidFill>
                <a:latin typeface="Tahoma"/>
                <a:cs typeface="Tahoma"/>
              </a:rPr>
              <a:t>AMA</a:t>
            </a:r>
            <a:r>
              <a:rPr sz="1200" dirty="0">
                <a:solidFill>
                  <a:srgbClr val="171717"/>
                </a:solidFill>
                <a:latin typeface="Tahoma"/>
                <a:cs typeface="Tahoma"/>
              </a:rPr>
              <a:t>N </a:t>
            </a:r>
            <a:r>
              <a:rPr sz="1200" spc="-90" dirty="0">
                <a:solidFill>
                  <a:srgbClr val="171717"/>
                </a:solidFill>
                <a:latin typeface="Tahoma"/>
                <a:cs typeface="Tahoma"/>
              </a:rPr>
              <a:t>T</a:t>
            </a:r>
            <a:r>
              <a:rPr sz="1200" spc="-15" dirty="0">
                <a:solidFill>
                  <a:srgbClr val="171717"/>
                </a:solidFill>
                <a:latin typeface="Tahoma"/>
                <a:cs typeface="Tahoma"/>
              </a:rPr>
              <a:t>A</a:t>
            </a:r>
            <a:r>
              <a:rPr sz="1200" spc="-10" dirty="0">
                <a:solidFill>
                  <a:srgbClr val="171717"/>
                </a:solidFill>
                <a:latin typeface="Tahoma"/>
                <a:cs typeface="Tahoma"/>
              </a:rPr>
              <a:t>NGK</a:t>
            </a:r>
            <a:r>
              <a:rPr sz="1200" spc="-15" dirty="0">
                <a:solidFill>
                  <a:srgbClr val="171717"/>
                </a:solidFill>
                <a:latin typeface="Tahoma"/>
                <a:cs typeface="Tahoma"/>
              </a:rPr>
              <a:t>A</a:t>
            </a:r>
            <a:r>
              <a:rPr sz="1200" dirty="0">
                <a:solidFill>
                  <a:srgbClr val="171717"/>
                </a:solidFill>
                <a:latin typeface="Tahoma"/>
                <a:cs typeface="Tahoma"/>
              </a:rPr>
              <a:t>K</a:t>
            </a:r>
            <a:r>
              <a:rPr sz="1200" spc="-110" dirty="0">
                <a:solidFill>
                  <a:srgbClr val="171717"/>
                </a:solidFill>
                <a:latin typeface="Tahoma"/>
                <a:cs typeface="Tahoma"/>
              </a:rPr>
              <a:t> </a:t>
            </a:r>
            <a:r>
              <a:rPr sz="1200" dirty="0">
                <a:solidFill>
                  <a:srgbClr val="171717"/>
                </a:solidFill>
                <a:latin typeface="Tahoma"/>
                <a:cs typeface="Tahoma"/>
              </a:rPr>
              <a:t>EMAS</a:t>
            </a:r>
            <a:endParaRPr lang="en-US" sz="1200" dirty="0">
              <a:solidFill>
                <a:srgbClr val="171717"/>
              </a:solidFill>
              <a:latin typeface="Tahoma"/>
              <a:cs typeface="Tahoma"/>
            </a:endParaRPr>
          </a:p>
          <a:p>
            <a:pPr marL="241300" indent="-228600">
              <a:lnSpc>
                <a:spcPct val="100000"/>
              </a:lnSpc>
              <a:buClr>
                <a:srgbClr val="000000"/>
              </a:buClr>
              <a:buAutoNum type="arabicPeriod"/>
              <a:tabLst>
                <a:tab pos="241300" algn="l"/>
              </a:tabLst>
            </a:pPr>
            <a:r>
              <a:rPr lang="en-MY" sz="1200" dirty="0">
                <a:latin typeface="Tahoma"/>
                <a:cs typeface="Tahoma"/>
              </a:rPr>
              <a:t>KAMPUNG PAYAMAS DALAM  </a:t>
            </a:r>
          </a:p>
          <a:p>
            <a:pPr marL="241300" indent="-228600">
              <a:lnSpc>
                <a:spcPct val="100000"/>
              </a:lnSpc>
              <a:buClr>
                <a:srgbClr val="000000"/>
              </a:buClr>
              <a:buAutoNum type="arabicPeriod"/>
              <a:tabLst>
                <a:tab pos="241300" algn="l"/>
              </a:tabLst>
            </a:pPr>
            <a:r>
              <a:rPr lang="en-MY" sz="1200" dirty="0">
                <a:latin typeface="Tahoma"/>
                <a:cs typeface="Tahoma"/>
              </a:rPr>
              <a:t>TAMAN TIARA 5 </a:t>
            </a:r>
          </a:p>
          <a:p>
            <a:pPr marL="241300" indent="-228600">
              <a:lnSpc>
                <a:spcPct val="100000"/>
              </a:lnSpc>
              <a:buClr>
                <a:srgbClr val="000000"/>
              </a:buClr>
              <a:buAutoNum type="arabicPeriod"/>
              <a:tabLst>
                <a:tab pos="241300" algn="l"/>
              </a:tabLst>
            </a:pPr>
            <a:r>
              <a:rPr lang="en-MY" sz="1200" dirty="0">
                <a:latin typeface="Tahoma"/>
                <a:cs typeface="Tahoma"/>
              </a:rPr>
              <a:t>PUSAT PERNIAGAAN PAYAMAS</a:t>
            </a:r>
          </a:p>
          <a:p>
            <a:pPr marL="241300" indent="-228600">
              <a:lnSpc>
                <a:spcPct val="100000"/>
              </a:lnSpc>
              <a:buClr>
                <a:srgbClr val="000000"/>
              </a:buClr>
              <a:buAutoNum type="arabicPeriod"/>
              <a:tabLst>
                <a:tab pos="241300" algn="l"/>
              </a:tabLst>
            </a:pPr>
            <a:endParaRPr lang="en-MY" sz="1200" dirty="0">
              <a:latin typeface="Tahoma"/>
              <a:cs typeface="Tahoma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8249411" y="227075"/>
            <a:ext cx="731520" cy="516636"/>
          </a:xfrm>
          <a:prstGeom prst="rect">
            <a:avLst/>
          </a:prstGeom>
        </p:spPr>
      </p:pic>
      <p:sp>
        <p:nvSpPr>
          <p:cNvPr id="5" name="object 5"/>
          <p:cNvSpPr txBox="1"/>
          <p:nvPr/>
        </p:nvSpPr>
        <p:spPr>
          <a:xfrm>
            <a:off x="5615685" y="2876550"/>
            <a:ext cx="2633726" cy="11849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lang="en-US" sz="1200" spc="-5" dirty="0">
                <a:latin typeface="Tahoma"/>
                <a:cs typeface="Tahoma"/>
              </a:rPr>
              <a:t>EN KAMARUL ARIFFIN BIN MOHAMED</a:t>
            </a:r>
          </a:p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lang="en-US" sz="1200" spc="-5" dirty="0">
                <a:latin typeface="Tahoma"/>
                <a:cs typeface="Tahoma"/>
              </a:rPr>
              <a:t>POS 10, BATU 5 JALAN SALLEH,</a:t>
            </a:r>
          </a:p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lang="en-US" sz="1200" spc="-5" dirty="0">
                <a:latin typeface="Tahoma"/>
                <a:cs typeface="Tahoma"/>
              </a:rPr>
              <a:t>SG TERAP,</a:t>
            </a:r>
          </a:p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lang="en-US" sz="1200" spc="-5" dirty="0">
                <a:latin typeface="Tahoma"/>
                <a:cs typeface="Tahoma"/>
              </a:rPr>
              <a:t>84300, BUKIT PASIR,</a:t>
            </a:r>
          </a:p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lang="en-US" sz="1200" spc="-5" dirty="0">
                <a:latin typeface="Tahoma"/>
                <a:cs typeface="Tahoma"/>
              </a:rPr>
              <a:t>MUAR JOHOR</a:t>
            </a:r>
          </a:p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lang="en-US" sz="1200" spc="-5" dirty="0">
                <a:latin typeface="Tahoma"/>
                <a:cs typeface="Tahoma"/>
              </a:rPr>
              <a:t>016-2895134</a:t>
            </a:r>
            <a:endParaRPr sz="1200" dirty="0">
              <a:latin typeface="Tahoma"/>
              <a:cs typeface="Tahoma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C529F99A-C5E9-FC28-D3A9-1AE55D3F167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2200" y="946023"/>
            <a:ext cx="1295400" cy="1728216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610616" y="257936"/>
            <a:ext cx="380111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5" dirty="0">
                <a:solidFill>
                  <a:srgbClr val="000000"/>
                </a:solidFill>
              </a:rPr>
              <a:t>Z</a:t>
            </a:r>
            <a:r>
              <a:rPr sz="1800" dirty="0">
                <a:solidFill>
                  <a:srgbClr val="000000"/>
                </a:solidFill>
              </a:rPr>
              <a:t>ON</a:t>
            </a:r>
            <a:r>
              <a:rPr sz="1800" spc="-20" dirty="0">
                <a:solidFill>
                  <a:srgbClr val="000000"/>
                </a:solidFill>
              </a:rPr>
              <a:t> </a:t>
            </a:r>
            <a:r>
              <a:rPr sz="1800" dirty="0">
                <a:solidFill>
                  <a:srgbClr val="000000"/>
                </a:solidFill>
              </a:rPr>
              <a:t>7</a:t>
            </a:r>
            <a:r>
              <a:rPr sz="1800" spc="5" dirty="0">
                <a:solidFill>
                  <a:srgbClr val="000000"/>
                </a:solidFill>
              </a:rPr>
              <a:t> </a:t>
            </a:r>
            <a:r>
              <a:rPr sz="1800" dirty="0">
                <a:solidFill>
                  <a:srgbClr val="000000"/>
                </a:solidFill>
              </a:rPr>
              <a:t>:</a:t>
            </a:r>
            <a:r>
              <a:rPr sz="1800" spc="-20" dirty="0">
                <a:solidFill>
                  <a:srgbClr val="000000"/>
                </a:solidFill>
              </a:rPr>
              <a:t> </a:t>
            </a:r>
            <a:r>
              <a:rPr sz="1800" spc="-15" dirty="0">
                <a:solidFill>
                  <a:srgbClr val="000000"/>
                </a:solidFill>
              </a:rPr>
              <a:t>B</a:t>
            </a:r>
            <a:r>
              <a:rPr sz="1800" spc="-10" dirty="0">
                <a:solidFill>
                  <a:srgbClr val="000000"/>
                </a:solidFill>
              </a:rPr>
              <a:t>ANDA</a:t>
            </a:r>
            <a:r>
              <a:rPr sz="1800" dirty="0">
                <a:solidFill>
                  <a:srgbClr val="000000"/>
                </a:solidFill>
              </a:rPr>
              <a:t>R</a:t>
            </a:r>
            <a:r>
              <a:rPr sz="1800" spc="-50" dirty="0">
                <a:solidFill>
                  <a:srgbClr val="000000"/>
                </a:solidFill>
              </a:rPr>
              <a:t> </a:t>
            </a:r>
            <a:r>
              <a:rPr sz="1800" spc="-15" dirty="0">
                <a:solidFill>
                  <a:srgbClr val="000000"/>
                </a:solidFill>
              </a:rPr>
              <a:t>B</a:t>
            </a:r>
            <a:r>
              <a:rPr sz="1800" spc="-10" dirty="0">
                <a:solidFill>
                  <a:srgbClr val="000000"/>
                </a:solidFill>
              </a:rPr>
              <a:t>A</a:t>
            </a:r>
            <a:r>
              <a:rPr sz="1800" spc="-15" dirty="0">
                <a:solidFill>
                  <a:srgbClr val="000000"/>
                </a:solidFill>
              </a:rPr>
              <a:t>R</a:t>
            </a:r>
            <a:r>
              <a:rPr sz="1800" dirty="0">
                <a:solidFill>
                  <a:srgbClr val="000000"/>
                </a:solidFill>
              </a:rPr>
              <a:t>U</a:t>
            </a:r>
            <a:r>
              <a:rPr sz="1800" spc="-130" dirty="0">
                <a:solidFill>
                  <a:srgbClr val="000000"/>
                </a:solidFill>
              </a:rPr>
              <a:t> </a:t>
            </a:r>
            <a:r>
              <a:rPr sz="1800" spc="-5" dirty="0">
                <a:solidFill>
                  <a:srgbClr val="000000"/>
                </a:solidFill>
              </a:rPr>
              <a:t>T</a:t>
            </a:r>
            <a:r>
              <a:rPr sz="1800" dirty="0">
                <a:solidFill>
                  <a:srgbClr val="000000"/>
                </a:solidFill>
              </a:rPr>
              <a:t>AN</a:t>
            </a:r>
            <a:r>
              <a:rPr sz="1800" spc="5" dirty="0">
                <a:solidFill>
                  <a:srgbClr val="000000"/>
                </a:solidFill>
              </a:rPr>
              <a:t>G</a:t>
            </a:r>
            <a:r>
              <a:rPr sz="1800" spc="-5" dirty="0">
                <a:solidFill>
                  <a:srgbClr val="000000"/>
                </a:solidFill>
              </a:rPr>
              <a:t>KAK</a:t>
            </a:r>
            <a:endParaRPr sz="1800"/>
          </a:p>
        </p:txBody>
      </p:sp>
      <p:sp>
        <p:nvSpPr>
          <p:cNvPr id="3" name="object 3"/>
          <p:cNvSpPr txBox="1"/>
          <p:nvPr/>
        </p:nvSpPr>
        <p:spPr>
          <a:xfrm>
            <a:off x="610616" y="941323"/>
            <a:ext cx="1918335" cy="11233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41300" indent="-228600">
              <a:lnSpc>
                <a:spcPct val="100000"/>
              </a:lnSpc>
              <a:spcBef>
                <a:spcPts val="100"/>
              </a:spcBef>
              <a:buClr>
                <a:srgbClr val="000000"/>
              </a:buClr>
              <a:buAutoNum type="arabicPeriod"/>
              <a:tabLst>
                <a:tab pos="241300" algn="l"/>
              </a:tabLst>
            </a:pPr>
            <a:r>
              <a:rPr sz="1200" spc="-5" dirty="0">
                <a:solidFill>
                  <a:srgbClr val="171717"/>
                </a:solidFill>
                <a:latin typeface="Tahoma"/>
                <a:cs typeface="Tahoma"/>
              </a:rPr>
              <a:t>BA</a:t>
            </a:r>
            <a:r>
              <a:rPr sz="1200" dirty="0">
                <a:solidFill>
                  <a:srgbClr val="171717"/>
                </a:solidFill>
                <a:latin typeface="Tahoma"/>
                <a:cs typeface="Tahoma"/>
              </a:rPr>
              <a:t>N</a:t>
            </a:r>
            <a:r>
              <a:rPr sz="1200" spc="-5" dirty="0">
                <a:solidFill>
                  <a:srgbClr val="171717"/>
                </a:solidFill>
                <a:latin typeface="Tahoma"/>
                <a:cs typeface="Tahoma"/>
              </a:rPr>
              <a:t>DA</a:t>
            </a:r>
            <a:r>
              <a:rPr sz="1200" dirty="0">
                <a:solidFill>
                  <a:srgbClr val="171717"/>
                </a:solidFill>
                <a:latin typeface="Tahoma"/>
                <a:cs typeface="Tahoma"/>
              </a:rPr>
              <a:t>R</a:t>
            </a:r>
            <a:r>
              <a:rPr sz="1200" spc="-30" dirty="0">
                <a:solidFill>
                  <a:srgbClr val="171717"/>
                </a:solidFill>
                <a:latin typeface="Tahoma"/>
                <a:cs typeface="Tahoma"/>
              </a:rPr>
              <a:t> </a:t>
            </a:r>
            <a:r>
              <a:rPr sz="1200" spc="-5" dirty="0">
                <a:solidFill>
                  <a:srgbClr val="171717"/>
                </a:solidFill>
                <a:latin typeface="Tahoma"/>
                <a:cs typeface="Tahoma"/>
              </a:rPr>
              <a:t>BAR</a:t>
            </a:r>
            <a:r>
              <a:rPr sz="1200" dirty="0">
                <a:solidFill>
                  <a:srgbClr val="171717"/>
                </a:solidFill>
                <a:latin typeface="Tahoma"/>
                <a:cs typeface="Tahoma"/>
              </a:rPr>
              <a:t>U</a:t>
            </a:r>
            <a:r>
              <a:rPr sz="1200" spc="-100" dirty="0">
                <a:solidFill>
                  <a:srgbClr val="171717"/>
                </a:solidFill>
                <a:latin typeface="Tahoma"/>
                <a:cs typeface="Tahoma"/>
              </a:rPr>
              <a:t> </a:t>
            </a:r>
            <a:r>
              <a:rPr sz="1200" spc="-90" dirty="0">
                <a:solidFill>
                  <a:srgbClr val="171717"/>
                </a:solidFill>
                <a:latin typeface="Tahoma"/>
                <a:cs typeface="Tahoma"/>
              </a:rPr>
              <a:t>T</a:t>
            </a:r>
            <a:r>
              <a:rPr sz="1200" spc="-15" dirty="0">
                <a:solidFill>
                  <a:srgbClr val="171717"/>
                </a:solidFill>
                <a:latin typeface="Tahoma"/>
                <a:cs typeface="Tahoma"/>
              </a:rPr>
              <a:t>A</a:t>
            </a:r>
            <a:r>
              <a:rPr sz="1200" spc="-10" dirty="0">
                <a:solidFill>
                  <a:srgbClr val="171717"/>
                </a:solidFill>
                <a:latin typeface="Tahoma"/>
                <a:cs typeface="Tahoma"/>
              </a:rPr>
              <a:t>NGK</a:t>
            </a:r>
            <a:r>
              <a:rPr sz="1200" spc="-15" dirty="0">
                <a:solidFill>
                  <a:srgbClr val="171717"/>
                </a:solidFill>
                <a:latin typeface="Tahoma"/>
                <a:cs typeface="Tahoma"/>
              </a:rPr>
              <a:t>A</a:t>
            </a:r>
            <a:r>
              <a:rPr sz="1200" dirty="0">
                <a:solidFill>
                  <a:srgbClr val="171717"/>
                </a:solidFill>
                <a:latin typeface="Tahoma"/>
                <a:cs typeface="Tahoma"/>
              </a:rPr>
              <a:t>K</a:t>
            </a:r>
            <a:endParaRPr sz="1200">
              <a:latin typeface="Tahoma"/>
              <a:cs typeface="Tahoma"/>
            </a:endParaRPr>
          </a:p>
          <a:p>
            <a:pPr marL="241300" indent="-228600">
              <a:lnSpc>
                <a:spcPct val="100000"/>
              </a:lnSpc>
              <a:buClr>
                <a:srgbClr val="000000"/>
              </a:buClr>
              <a:buAutoNum type="arabicPeriod"/>
              <a:tabLst>
                <a:tab pos="241300" algn="l"/>
              </a:tabLst>
            </a:pPr>
            <a:r>
              <a:rPr sz="1200" spc="-40" dirty="0">
                <a:solidFill>
                  <a:srgbClr val="171717"/>
                </a:solidFill>
                <a:latin typeface="Tahoma"/>
                <a:cs typeface="Tahoma"/>
              </a:rPr>
              <a:t>TAMAN</a:t>
            </a:r>
            <a:r>
              <a:rPr sz="1200" spc="-35" dirty="0">
                <a:solidFill>
                  <a:srgbClr val="171717"/>
                </a:solidFill>
                <a:latin typeface="Tahoma"/>
                <a:cs typeface="Tahoma"/>
              </a:rPr>
              <a:t> </a:t>
            </a:r>
            <a:r>
              <a:rPr sz="1200" spc="-20" dirty="0">
                <a:solidFill>
                  <a:srgbClr val="171717"/>
                </a:solidFill>
                <a:latin typeface="Tahoma"/>
                <a:cs typeface="Tahoma"/>
              </a:rPr>
              <a:t>WARISAN</a:t>
            </a:r>
            <a:endParaRPr sz="1200">
              <a:latin typeface="Tahoma"/>
              <a:cs typeface="Tahoma"/>
            </a:endParaRPr>
          </a:p>
          <a:p>
            <a:pPr marL="241300" indent="-228600">
              <a:lnSpc>
                <a:spcPct val="100000"/>
              </a:lnSpc>
              <a:buClr>
                <a:srgbClr val="000000"/>
              </a:buClr>
              <a:buAutoNum type="arabicPeriod"/>
              <a:tabLst>
                <a:tab pos="241300" algn="l"/>
              </a:tabLst>
            </a:pPr>
            <a:r>
              <a:rPr sz="1200" spc="-40" dirty="0">
                <a:solidFill>
                  <a:srgbClr val="171717"/>
                </a:solidFill>
                <a:latin typeface="Tahoma"/>
                <a:cs typeface="Tahoma"/>
              </a:rPr>
              <a:t>TAMAN</a:t>
            </a:r>
            <a:r>
              <a:rPr sz="1200" spc="-30" dirty="0">
                <a:solidFill>
                  <a:srgbClr val="171717"/>
                </a:solidFill>
                <a:latin typeface="Tahoma"/>
                <a:cs typeface="Tahoma"/>
              </a:rPr>
              <a:t> </a:t>
            </a:r>
            <a:r>
              <a:rPr sz="1200" dirty="0">
                <a:solidFill>
                  <a:srgbClr val="171717"/>
                </a:solidFill>
                <a:latin typeface="Tahoma"/>
                <a:cs typeface="Tahoma"/>
              </a:rPr>
              <a:t>MURAH</a:t>
            </a:r>
            <a:r>
              <a:rPr sz="1200" spc="-70" dirty="0">
                <a:solidFill>
                  <a:srgbClr val="171717"/>
                </a:solidFill>
                <a:latin typeface="Tahoma"/>
                <a:cs typeface="Tahoma"/>
              </a:rPr>
              <a:t> </a:t>
            </a:r>
            <a:r>
              <a:rPr sz="1200" spc="-5" dirty="0">
                <a:solidFill>
                  <a:srgbClr val="171717"/>
                </a:solidFill>
                <a:latin typeface="Tahoma"/>
                <a:cs typeface="Tahoma"/>
              </a:rPr>
              <a:t>SAGIL</a:t>
            </a:r>
            <a:endParaRPr sz="1200">
              <a:latin typeface="Tahoma"/>
              <a:cs typeface="Tahoma"/>
            </a:endParaRPr>
          </a:p>
          <a:p>
            <a:pPr marL="241300" indent="-228600">
              <a:lnSpc>
                <a:spcPct val="100000"/>
              </a:lnSpc>
              <a:buClr>
                <a:srgbClr val="000000"/>
              </a:buClr>
              <a:buAutoNum type="arabicPeriod"/>
              <a:tabLst>
                <a:tab pos="241300" algn="l"/>
              </a:tabLst>
            </a:pPr>
            <a:r>
              <a:rPr sz="1200" spc="-40" dirty="0">
                <a:solidFill>
                  <a:srgbClr val="171717"/>
                </a:solidFill>
                <a:latin typeface="Tahoma"/>
                <a:cs typeface="Tahoma"/>
              </a:rPr>
              <a:t>TAMAN</a:t>
            </a:r>
            <a:r>
              <a:rPr sz="1200" spc="-25" dirty="0">
                <a:solidFill>
                  <a:srgbClr val="171717"/>
                </a:solidFill>
                <a:latin typeface="Tahoma"/>
                <a:cs typeface="Tahoma"/>
              </a:rPr>
              <a:t> </a:t>
            </a:r>
            <a:r>
              <a:rPr sz="1200" dirty="0">
                <a:solidFill>
                  <a:srgbClr val="171717"/>
                </a:solidFill>
                <a:latin typeface="Tahoma"/>
                <a:cs typeface="Tahoma"/>
              </a:rPr>
              <a:t>SERI</a:t>
            </a:r>
            <a:r>
              <a:rPr sz="1200" spc="-80" dirty="0">
                <a:solidFill>
                  <a:srgbClr val="171717"/>
                </a:solidFill>
                <a:latin typeface="Tahoma"/>
                <a:cs typeface="Tahoma"/>
              </a:rPr>
              <a:t> </a:t>
            </a:r>
            <a:r>
              <a:rPr sz="1200" spc="-45" dirty="0">
                <a:solidFill>
                  <a:srgbClr val="171717"/>
                </a:solidFill>
                <a:latin typeface="Tahoma"/>
                <a:cs typeface="Tahoma"/>
              </a:rPr>
              <a:t>JAYA</a:t>
            </a:r>
            <a:endParaRPr sz="1200">
              <a:latin typeface="Tahoma"/>
              <a:cs typeface="Tahoma"/>
            </a:endParaRPr>
          </a:p>
          <a:p>
            <a:pPr marL="241300" indent="-228600">
              <a:lnSpc>
                <a:spcPct val="100000"/>
              </a:lnSpc>
              <a:buClr>
                <a:srgbClr val="000000"/>
              </a:buClr>
              <a:buAutoNum type="arabicPeriod"/>
              <a:tabLst>
                <a:tab pos="241300" algn="l"/>
              </a:tabLst>
            </a:pPr>
            <a:r>
              <a:rPr sz="1200" spc="-105" dirty="0">
                <a:solidFill>
                  <a:srgbClr val="171717"/>
                </a:solidFill>
                <a:latin typeface="Tahoma"/>
                <a:cs typeface="Tahoma"/>
              </a:rPr>
              <a:t>T</a:t>
            </a:r>
            <a:r>
              <a:rPr sz="1200" spc="-25" dirty="0">
                <a:solidFill>
                  <a:srgbClr val="171717"/>
                </a:solidFill>
                <a:latin typeface="Tahoma"/>
                <a:cs typeface="Tahoma"/>
              </a:rPr>
              <a:t>AMA</a:t>
            </a:r>
            <a:r>
              <a:rPr sz="1200" dirty="0">
                <a:solidFill>
                  <a:srgbClr val="171717"/>
                </a:solidFill>
                <a:latin typeface="Tahoma"/>
                <a:cs typeface="Tahoma"/>
              </a:rPr>
              <a:t>N SERI</a:t>
            </a:r>
            <a:r>
              <a:rPr sz="1200" spc="-35" dirty="0">
                <a:solidFill>
                  <a:srgbClr val="171717"/>
                </a:solidFill>
                <a:latin typeface="Tahoma"/>
                <a:cs typeface="Tahoma"/>
              </a:rPr>
              <a:t> </a:t>
            </a:r>
            <a:r>
              <a:rPr sz="1200" spc="-20" dirty="0">
                <a:solidFill>
                  <a:srgbClr val="171717"/>
                </a:solidFill>
                <a:latin typeface="Tahoma"/>
                <a:cs typeface="Tahoma"/>
              </a:rPr>
              <a:t>J</a:t>
            </a:r>
            <a:r>
              <a:rPr sz="1200" spc="-75" dirty="0">
                <a:solidFill>
                  <a:srgbClr val="171717"/>
                </a:solidFill>
                <a:latin typeface="Tahoma"/>
                <a:cs typeface="Tahoma"/>
              </a:rPr>
              <a:t>A</a:t>
            </a:r>
            <a:r>
              <a:rPr sz="1200" spc="-70" dirty="0">
                <a:solidFill>
                  <a:srgbClr val="171717"/>
                </a:solidFill>
                <a:latin typeface="Tahoma"/>
                <a:cs typeface="Tahoma"/>
              </a:rPr>
              <a:t>Y</a:t>
            </a:r>
            <a:r>
              <a:rPr sz="1200" dirty="0">
                <a:solidFill>
                  <a:srgbClr val="171717"/>
                </a:solidFill>
                <a:latin typeface="Tahoma"/>
                <a:cs typeface="Tahoma"/>
              </a:rPr>
              <a:t>A</a:t>
            </a:r>
            <a:r>
              <a:rPr sz="1200" spc="-75" dirty="0">
                <a:solidFill>
                  <a:srgbClr val="171717"/>
                </a:solidFill>
                <a:latin typeface="Tahoma"/>
                <a:cs typeface="Tahoma"/>
              </a:rPr>
              <a:t> </a:t>
            </a:r>
            <a:r>
              <a:rPr sz="1200" dirty="0">
                <a:solidFill>
                  <a:srgbClr val="171717"/>
                </a:solidFill>
                <a:latin typeface="Tahoma"/>
                <a:cs typeface="Tahoma"/>
              </a:rPr>
              <a:t>2</a:t>
            </a:r>
            <a:endParaRPr sz="1200">
              <a:latin typeface="Tahoma"/>
              <a:cs typeface="Tahoma"/>
            </a:endParaRPr>
          </a:p>
          <a:p>
            <a:pPr marL="241300" indent="-228600">
              <a:lnSpc>
                <a:spcPct val="100000"/>
              </a:lnSpc>
              <a:buClr>
                <a:srgbClr val="000000"/>
              </a:buClr>
              <a:buAutoNum type="arabicPeriod"/>
              <a:tabLst>
                <a:tab pos="241300" algn="l"/>
              </a:tabLst>
            </a:pPr>
            <a:r>
              <a:rPr sz="1200" spc="-105" dirty="0">
                <a:solidFill>
                  <a:srgbClr val="171717"/>
                </a:solidFill>
                <a:latin typeface="Tahoma"/>
                <a:cs typeface="Tahoma"/>
              </a:rPr>
              <a:t>T</a:t>
            </a:r>
            <a:r>
              <a:rPr sz="1200" spc="-25" dirty="0">
                <a:solidFill>
                  <a:srgbClr val="171717"/>
                </a:solidFill>
                <a:latin typeface="Tahoma"/>
                <a:cs typeface="Tahoma"/>
              </a:rPr>
              <a:t>AMA</a:t>
            </a:r>
            <a:r>
              <a:rPr sz="1200" dirty="0">
                <a:solidFill>
                  <a:srgbClr val="171717"/>
                </a:solidFill>
                <a:latin typeface="Tahoma"/>
                <a:cs typeface="Tahoma"/>
              </a:rPr>
              <a:t>N MESRA</a:t>
            </a:r>
            <a:r>
              <a:rPr sz="1200" spc="-80" dirty="0">
                <a:solidFill>
                  <a:srgbClr val="171717"/>
                </a:solidFill>
                <a:latin typeface="Tahoma"/>
                <a:cs typeface="Tahoma"/>
              </a:rPr>
              <a:t> </a:t>
            </a:r>
            <a:r>
              <a:rPr sz="1200" spc="-25" dirty="0">
                <a:solidFill>
                  <a:srgbClr val="171717"/>
                </a:solidFill>
                <a:latin typeface="Tahoma"/>
                <a:cs typeface="Tahoma"/>
              </a:rPr>
              <a:t>RAK</a:t>
            </a:r>
            <a:r>
              <a:rPr sz="1200" spc="-70" dirty="0">
                <a:solidFill>
                  <a:srgbClr val="171717"/>
                </a:solidFill>
                <a:latin typeface="Tahoma"/>
                <a:cs typeface="Tahoma"/>
              </a:rPr>
              <a:t>Y</a:t>
            </a:r>
            <a:r>
              <a:rPr sz="1200" spc="-100" dirty="0">
                <a:solidFill>
                  <a:srgbClr val="171717"/>
                </a:solidFill>
                <a:latin typeface="Tahoma"/>
                <a:cs typeface="Tahoma"/>
              </a:rPr>
              <a:t>A</a:t>
            </a:r>
            <a:r>
              <a:rPr sz="1200" dirty="0">
                <a:solidFill>
                  <a:srgbClr val="171717"/>
                </a:solidFill>
                <a:latin typeface="Tahoma"/>
                <a:cs typeface="Tahoma"/>
              </a:rPr>
              <a:t>T</a:t>
            </a:r>
            <a:endParaRPr sz="1200">
              <a:latin typeface="Tahoma"/>
              <a:cs typeface="Tahoma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8305800" y="227075"/>
            <a:ext cx="731520" cy="516636"/>
          </a:xfrm>
          <a:prstGeom prst="rect">
            <a:avLst/>
          </a:prstGeom>
        </p:spPr>
      </p:pic>
      <p:sp>
        <p:nvSpPr>
          <p:cNvPr id="6" name="object 6"/>
          <p:cNvSpPr txBox="1"/>
          <p:nvPr/>
        </p:nvSpPr>
        <p:spPr>
          <a:xfrm>
            <a:off x="5943980" y="3094989"/>
            <a:ext cx="2312670" cy="8051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200" spc="-5" dirty="0">
                <a:latin typeface="Tahoma"/>
                <a:cs typeface="Tahoma"/>
              </a:rPr>
              <a:t>TN </a:t>
            </a:r>
            <a:r>
              <a:rPr sz="1200" dirty="0">
                <a:latin typeface="Tahoma"/>
                <a:cs typeface="Tahoma"/>
              </a:rPr>
              <a:t>HJ </a:t>
            </a:r>
            <a:r>
              <a:rPr sz="1200" spc="-5" dirty="0">
                <a:latin typeface="Tahoma"/>
                <a:cs typeface="Tahoma"/>
              </a:rPr>
              <a:t>ARIFUDIN BIN </a:t>
            </a:r>
            <a:r>
              <a:rPr sz="1200" spc="-20" dirty="0">
                <a:latin typeface="Tahoma"/>
                <a:cs typeface="Tahoma"/>
              </a:rPr>
              <a:t>WAGIMAN </a:t>
            </a:r>
            <a:r>
              <a:rPr sz="1200" spc="-15" dirty="0">
                <a:latin typeface="Tahoma"/>
                <a:cs typeface="Tahoma"/>
              </a:rPr>
              <a:t> </a:t>
            </a:r>
            <a:r>
              <a:rPr sz="1200" spc="-25" dirty="0">
                <a:latin typeface="Tahoma"/>
                <a:cs typeface="Tahoma"/>
              </a:rPr>
              <a:t>L</a:t>
            </a:r>
            <a:r>
              <a:rPr sz="1200" spc="-35" dirty="0">
                <a:latin typeface="Tahoma"/>
                <a:cs typeface="Tahoma"/>
              </a:rPr>
              <a:t>O</a:t>
            </a:r>
            <a:r>
              <a:rPr sz="1200" dirty="0">
                <a:latin typeface="Tahoma"/>
                <a:cs typeface="Tahoma"/>
              </a:rPr>
              <a:t>T</a:t>
            </a:r>
            <a:r>
              <a:rPr sz="1200" spc="-45" dirty="0">
                <a:latin typeface="Tahoma"/>
                <a:cs typeface="Tahoma"/>
              </a:rPr>
              <a:t> </a:t>
            </a:r>
            <a:r>
              <a:rPr sz="1200" dirty="0">
                <a:latin typeface="Tahoma"/>
                <a:cs typeface="Tahoma"/>
              </a:rPr>
              <a:t>36</a:t>
            </a:r>
            <a:r>
              <a:rPr sz="1200" spc="-10" dirty="0">
                <a:latin typeface="Tahoma"/>
                <a:cs typeface="Tahoma"/>
              </a:rPr>
              <a:t>7</a:t>
            </a:r>
            <a:r>
              <a:rPr sz="1200" spc="-20" dirty="0">
                <a:latin typeface="Tahoma"/>
                <a:cs typeface="Tahoma"/>
              </a:rPr>
              <a:t>4</a:t>
            </a:r>
            <a:r>
              <a:rPr sz="1200" dirty="0">
                <a:latin typeface="Tahoma"/>
                <a:cs typeface="Tahoma"/>
              </a:rPr>
              <a:t>,</a:t>
            </a:r>
            <a:r>
              <a:rPr sz="1200" spc="-40" dirty="0">
                <a:latin typeface="Tahoma"/>
                <a:cs typeface="Tahoma"/>
              </a:rPr>
              <a:t> </a:t>
            </a:r>
            <a:r>
              <a:rPr sz="1200" dirty="0">
                <a:latin typeface="Tahoma"/>
                <a:cs typeface="Tahoma"/>
              </a:rPr>
              <a:t>KG</a:t>
            </a:r>
            <a:r>
              <a:rPr sz="1200" spc="-15" dirty="0">
                <a:latin typeface="Tahoma"/>
                <a:cs typeface="Tahoma"/>
              </a:rPr>
              <a:t> </a:t>
            </a:r>
            <a:r>
              <a:rPr sz="1200" spc="-10" dirty="0">
                <a:latin typeface="Tahoma"/>
                <a:cs typeface="Tahoma"/>
              </a:rPr>
              <a:t>S</a:t>
            </a:r>
            <a:r>
              <a:rPr sz="1200" dirty="0">
                <a:latin typeface="Tahoma"/>
                <a:cs typeface="Tahoma"/>
              </a:rPr>
              <a:t>AG</a:t>
            </a:r>
            <a:r>
              <a:rPr sz="1200" spc="-5" dirty="0">
                <a:latin typeface="Tahoma"/>
                <a:cs typeface="Tahoma"/>
              </a:rPr>
              <a:t>I</a:t>
            </a:r>
            <a:r>
              <a:rPr sz="1200" dirty="0">
                <a:latin typeface="Tahoma"/>
                <a:cs typeface="Tahoma"/>
              </a:rPr>
              <a:t>L</a:t>
            </a:r>
            <a:r>
              <a:rPr sz="1200" spc="-30" dirty="0">
                <a:latin typeface="Tahoma"/>
                <a:cs typeface="Tahoma"/>
              </a:rPr>
              <a:t> </a:t>
            </a:r>
            <a:r>
              <a:rPr sz="1200" spc="-5" dirty="0">
                <a:latin typeface="Tahoma"/>
                <a:cs typeface="Tahoma"/>
              </a:rPr>
              <a:t>P</a:t>
            </a:r>
            <a:r>
              <a:rPr sz="1200" dirty="0">
                <a:latin typeface="Tahoma"/>
                <a:cs typeface="Tahoma"/>
              </a:rPr>
              <a:t>T</a:t>
            </a:r>
            <a:r>
              <a:rPr sz="1200" spc="-240" dirty="0">
                <a:latin typeface="Tahoma"/>
                <a:cs typeface="Tahoma"/>
              </a:rPr>
              <a:t> </a:t>
            </a:r>
            <a:r>
              <a:rPr sz="1200" dirty="0">
                <a:latin typeface="Tahoma"/>
                <a:cs typeface="Tahoma"/>
              </a:rPr>
              <a:t>2, </a:t>
            </a:r>
            <a:r>
              <a:rPr sz="1200" spc="-30" dirty="0">
                <a:latin typeface="Tahoma"/>
                <a:cs typeface="Tahoma"/>
              </a:rPr>
              <a:t> </a:t>
            </a:r>
            <a:r>
              <a:rPr sz="1200" spc="-15" dirty="0">
                <a:latin typeface="Tahoma"/>
                <a:cs typeface="Tahoma"/>
              </a:rPr>
              <a:t>S</a:t>
            </a:r>
            <a:r>
              <a:rPr sz="1200" dirty="0">
                <a:latin typeface="Tahoma"/>
                <a:cs typeface="Tahoma"/>
              </a:rPr>
              <a:t>AG</a:t>
            </a:r>
            <a:r>
              <a:rPr sz="1200" spc="-5" dirty="0">
                <a:latin typeface="Tahoma"/>
                <a:cs typeface="Tahoma"/>
              </a:rPr>
              <a:t>IL,  </a:t>
            </a:r>
            <a:r>
              <a:rPr sz="1200" dirty="0">
                <a:latin typeface="Tahoma"/>
                <a:cs typeface="Tahoma"/>
              </a:rPr>
              <a:t>8</a:t>
            </a:r>
            <a:r>
              <a:rPr sz="1200" spc="5" dirty="0">
                <a:latin typeface="Tahoma"/>
                <a:cs typeface="Tahoma"/>
              </a:rPr>
              <a:t>4</a:t>
            </a:r>
            <a:r>
              <a:rPr sz="1200" dirty="0">
                <a:latin typeface="Tahoma"/>
                <a:cs typeface="Tahoma"/>
              </a:rPr>
              <a:t>0</a:t>
            </a:r>
            <a:r>
              <a:rPr sz="1200" spc="5" dirty="0">
                <a:latin typeface="Tahoma"/>
                <a:cs typeface="Tahoma"/>
              </a:rPr>
              <a:t>2</a:t>
            </a:r>
            <a:r>
              <a:rPr sz="1200" dirty="0">
                <a:latin typeface="Tahoma"/>
                <a:cs typeface="Tahoma"/>
              </a:rPr>
              <a:t>0</a:t>
            </a:r>
            <a:r>
              <a:rPr sz="1200" spc="-50" dirty="0">
                <a:latin typeface="Tahoma"/>
                <a:cs typeface="Tahoma"/>
              </a:rPr>
              <a:t> </a:t>
            </a:r>
            <a:r>
              <a:rPr sz="1200" spc="-95" dirty="0">
                <a:latin typeface="Tahoma"/>
                <a:cs typeface="Tahoma"/>
              </a:rPr>
              <a:t>T</a:t>
            </a:r>
            <a:r>
              <a:rPr sz="1200" spc="-15" dirty="0">
                <a:latin typeface="Tahoma"/>
                <a:cs typeface="Tahoma"/>
              </a:rPr>
              <a:t>ANGKAK</a:t>
            </a:r>
            <a:r>
              <a:rPr sz="1200" dirty="0">
                <a:latin typeface="Tahoma"/>
                <a:cs typeface="Tahoma"/>
              </a:rPr>
              <a:t>,</a:t>
            </a:r>
            <a:r>
              <a:rPr sz="1200" spc="-225" dirty="0">
                <a:latin typeface="Tahoma"/>
                <a:cs typeface="Tahoma"/>
              </a:rPr>
              <a:t> </a:t>
            </a:r>
            <a:r>
              <a:rPr sz="1200" dirty="0">
                <a:latin typeface="Tahoma"/>
                <a:cs typeface="Tahoma"/>
              </a:rPr>
              <a:t>JO</a:t>
            </a:r>
            <a:r>
              <a:rPr sz="1200" spc="5" dirty="0">
                <a:latin typeface="Tahoma"/>
                <a:cs typeface="Tahoma"/>
              </a:rPr>
              <a:t>H</a:t>
            </a:r>
            <a:r>
              <a:rPr sz="1200" dirty="0">
                <a:latin typeface="Tahoma"/>
                <a:cs typeface="Tahoma"/>
              </a:rPr>
              <a:t>OR</a:t>
            </a:r>
            <a:endParaRPr sz="1200">
              <a:latin typeface="Tahoma"/>
              <a:cs typeface="Tahoma"/>
            </a:endParaRPr>
          </a:p>
          <a:p>
            <a:pPr marL="12700">
              <a:lnSpc>
                <a:spcPct val="100000"/>
              </a:lnSpc>
              <a:spcBef>
                <a:spcPts val="380"/>
              </a:spcBef>
            </a:pPr>
            <a:r>
              <a:rPr sz="1200" spc="-15" dirty="0">
                <a:latin typeface="Tahoma"/>
                <a:cs typeface="Tahoma"/>
              </a:rPr>
              <a:t>012-6125344</a:t>
            </a:r>
            <a:endParaRPr sz="1200">
              <a:latin typeface="Tahoma"/>
              <a:cs typeface="Tahoma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FE587B8D-76AB-3F19-D922-4DA346BD9AF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8400" y="1184403"/>
            <a:ext cx="1295400" cy="1728216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8249411" y="227075"/>
            <a:ext cx="731520" cy="516636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296976" y="214325"/>
            <a:ext cx="3165475" cy="3003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10" dirty="0"/>
              <a:t>Z</a:t>
            </a:r>
            <a:r>
              <a:rPr sz="1800" dirty="0"/>
              <a:t>ON</a:t>
            </a:r>
            <a:r>
              <a:rPr sz="1800" spc="-20" dirty="0"/>
              <a:t> </a:t>
            </a:r>
            <a:r>
              <a:rPr sz="1800" dirty="0"/>
              <a:t>8</a:t>
            </a:r>
            <a:r>
              <a:rPr sz="1800" spc="5" dirty="0"/>
              <a:t> </a:t>
            </a:r>
            <a:r>
              <a:rPr sz="1800" dirty="0"/>
              <a:t>:</a:t>
            </a:r>
            <a:r>
              <a:rPr sz="1800" spc="-20" dirty="0"/>
              <a:t> </a:t>
            </a:r>
            <a:r>
              <a:rPr sz="1800" spc="-5" dirty="0"/>
              <a:t>PENGKA</a:t>
            </a:r>
            <a:r>
              <a:rPr sz="1800" spc="-15" dirty="0"/>
              <a:t>L</a:t>
            </a:r>
            <a:r>
              <a:rPr sz="1800" dirty="0"/>
              <a:t>AN</a:t>
            </a:r>
            <a:r>
              <a:rPr sz="1800" spc="-235" dirty="0"/>
              <a:t> </a:t>
            </a:r>
            <a:r>
              <a:rPr sz="1800" spc="-5" dirty="0"/>
              <a:t>BE</a:t>
            </a:r>
            <a:r>
              <a:rPr sz="1800" spc="-10" dirty="0"/>
              <a:t>S</a:t>
            </a:r>
            <a:r>
              <a:rPr sz="1800" dirty="0"/>
              <a:t>AR</a:t>
            </a:r>
            <a:endParaRPr sz="1800"/>
          </a:p>
        </p:txBody>
      </p:sp>
      <p:sp>
        <p:nvSpPr>
          <p:cNvPr id="4" name="object 4"/>
          <p:cNvSpPr txBox="1"/>
          <p:nvPr/>
        </p:nvSpPr>
        <p:spPr>
          <a:xfrm>
            <a:off x="590193" y="859028"/>
            <a:ext cx="2914627" cy="312649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41300" indent="-228600">
              <a:lnSpc>
                <a:spcPct val="100000"/>
              </a:lnSpc>
              <a:spcBef>
                <a:spcPts val="100"/>
              </a:spcBef>
              <a:buClr>
                <a:srgbClr val="000000"/>
              </a:buClr>
              <a:buAutoNum type="arabicPeriod"/>
              <a:tabLst>
                <a:tab pos="241300" algn="l"/>
              </a:tabLst>
            </a:pPr>
            <a:r>
              <a:rPr sz="1200" spc="-40" dirty="0">
                <a:solidFill>
                  <a:srgbClr val="171717"/>
                </a:solidFill>
                <a:latin typeface="Tahoma"/>
                <a:cs typeface="Tahoma"/>
              </a:rPr>
              <a:t>TAMAN</a:t>
            </a:r>
            <a:r>
              <a:rPr sz="1200" spc="-30" dirty="0">
                <a:solidFill>
                  <a:srgbClr val="171717"/>
                </a:solidFill>
                <a:latin typeface="Tahoma"/>
                <a:cs typeface="Tahoma"/>
              </a:rPr>
              <a:t> </a:t>
            </a:r>
            <a:r>
              <a:rPr sz="1200" spc="-5" dirty="0">
                <a:solidFill>
                  <a:srgbClr val="171717"/>
                </a:solidFill>
                <a:latin typeface="Tahoma"/>
                <a:cs typeface="Tahoma"/>
              </a:rPr>
              <a:t>MEGARIA</a:t>
            </a:r>
            <a:endParaRPr sz="1200" dirty="0">
              <a:latin typeface="Tahoma"/>
              <a:cs typeface="Tahoma"/>
            </a:endParaRPr>
          </a:p>
          <a:p>
            <a:pPr marL="241300" indent="-228600">
              <a:lnSpc>
                <a:spcPct val="100000"/>
              </a:lnSpc>
              <a:buClr>
                <a:srgbClr val="000000"/>
              </a:buClr>
              <a:buAutoNum type="arabicPeriod"/>
              <a:tabLst>
                <a:tab pos="241300" algn="l"/>
              </a:tabLst>
            </a:pPr>
            <a:r>
              <a:rPr sz="1200" spc="-105" dirty="0">
                <a:solidFill>
                  <a:srgbClr val="171717"/>
                </a:solidFill>
                <a:latin typeface="Tahoma"/>
                <a:cs typeface="Tahoma"/>
              </a:rPr>
              <a:t>T</a:t>
            </a:r>
            <a:r>
              <a:rPr sz="1200" spc="-25" dirty="0">
                <a:solidFill>
                  <a:srgbClr val="171717"/>
                </a:solidFill>
                <a:latin typeface="Tahoma"/>
                <a:cs typeface="Tahoma"/>
              </a:rPr>
              <a:t>AMA</a:t>
            </a:r>
            <a:r>
              <a:rPr sz="1200" dirty="0">
                <a:solidFill>
                  <a:srgbClr val="171717"/>
                </a:solidFill>
                <a:latin typeface="Tahoma"/>
                <a:cs typeface="Tahoma"/>
              </a:rPr>
              <a:t>N</a:t>
            </a:r>
            <a:r>
              <a:rPr sz="1200" spc="-5" dirty="0">
                <a:solidFill>
                  <a:srgbClr val="171717"/>
                </a:solidFill>
                <a:latin typeface="Tahoma"/>
                <a:cs typeface="Tahoma"/>
              </a:rPr>
              <a:t> </a:t>
            </a:r>
            <a:r>
              <a:rPr sz="1200" dirty="0">
                <a:solidFill>
                  <a:srgbClr val="171717"/>
                </a:solidFill>
                <a:latin typeface="Tahoma"/>
                <a:cs typeface="Tahoma"/>
              </a:rPr>
              <a:t>MEGAR</a:t>
            </a:r>
            <a:r>
              <a:rPr sz="1200" spc="-5" dirty="0">
                <a:solidFill>
                  <a:srgbClr val="171717"/>
                </a:solidFill>
                <a:latin typeface="Tahoma"/>
                <a:cs typeface="Tahoma"/>
              </a:rPr>
              <a:t>I</a:t>
            </a:r>
            <a:r>
              <a:rPr sz="1200" dirty="0">
                <a:solidFill>
                  <a:srgbClr val="171717"/>
                </a:solidFill>
                <a:latin typeface="Tahoma"/>
                <a:cs typeface="Tahoma"/>
              </a:rPr>
              <a:t>A</a:t>
            </a:r>
            <a:r>
              <a:rPr sz="1200" spc="-105" dirty="0">
                <a:solidFill>
                  <a:srgbClr val="171717"/>
                </a:solidFill>
                <a:latin typeface="Tahoma"/>
                <a:cs typeface="Tahoma"/>
              </a:rPr>
              <a:t> </a:t>
            </a:r>
            <a:r>
              <a:rPr sz="1200" dirty="0">
                <a:solidFill>
                  <a:srgbClr val="171717"/>
                </a:solidFill>
                <a:latin typeface="Tahoma"/>
                <a:cs typeface="Tahoma"/>
              </a:rPr>
              <a:t>2</a:t>
            </a:r>
            <a:endParaRPr sz="1200" dirty="0">
              <a:latin typeface="Tahoma"/>
              <a:cs typeface="Tahoma"/>
            </a:endParaRPr>
          </a:p>
          <a:p>
            <a:pPr marL="241300" indent="-228600">
              <a:lnSpc>
                <a:spcPct val="100000"/>
              </a:lnSpc>
              <a:buClr>
                <a:srgbClr val="000000"/>
              </a:buClr>
              <a:buAutoNum type="arabicPeriod"/>
              <a:tabLst>
                <a:tab pos="241300" algn="l"/>
              </a:tabLst>
            </a:pPr>
            <a:r>
              <a:rPr sz="1200" spc="-105" dirty="0">
                <a:solidFill>
                  <a:srgbClr val="171717"/>
                </a:solidFill>
                <a:latin typeface="Tahoma"/>
                <a:cs typeface="Tahoma"/>
              </a:rPr>
              <a:t>T</a:t>
            </a:r>
            <a:r>
              <a:rPr sz="1200" spc="-25" dirty="0">
                <a:solidFill>
                  <a:srgbClr val="171717"/>
                </a:solidFill>
                <a:latin typeface="Tahoma"/>
                <a:cs typeface="Tahoma"/>
              </a:rPr>
              <a:t>AMA</a:t>
            </a:r>
            <a:r>
              <a:rPr sz="1200" dirty="0">
                <a:solidFill>
                  <a:srgbClr val="171717"/>
                </a:solidFill>
                <a:latin typeface="Tahoma"/>
                <a:cs typeface="Tahoma"/>
              </a:rPr>
              <a:t>N</a:t>
            </a:r>
            <a:r>
              <a:rPr sz="1200" spc="-5" dirty="0">
                <a:solidFill>
                  <a:srgbClr val="171717"/>
                </a:solidFill>
                <a:latin typeface="Tahoma"/>
                <a:cs typeface="Tahoma"/>
              </a:rPr>
              <a:t> </a:t>
            </a:r>
            <a:r>
              <a:rPr sz="1200" dirty="0">
                <a:solidFill>
                  <a:srgbClr val="171717"/>
                </a:solidFill>
                <a:latin typeface="Tahoma"/>
                <a:cs typeface="Tahoma"/>
              </a:rPr>
              <a:t>MEGAR</a:t>
            </a:r>
            <a:r>
              <a:rPr sz="1200" spc="-5" dirty="0">
                <a:solidFill>
                  <a:srgbClr val="171717"/>
                </a:solidFill>
                <a:latin typeface="Tahoma"/>
                <a:cs typeface="Tahoma"/>
              </a:rPr>
              <a:t>I</a:t>
            </a:r>
            <a:r>
              <a:rPr sz="1200" dirty="0">
                <a:solidFill>
                  <a:srgbClr val="171717"/>
                </a:solidFill>
                <a:latin typeface="Tahoma"/>
                <a:cs typeface="Tahoma"/>
              </a:rPr>
              <a:t>A</a:t>
            </a:r>
            <a:r>
              <a:rPr sz="1200" spc="-105" dirty="0">
                <a:solidFill>
                  <a:srgbClr val="171717"/>
                </a:solidFill>
                <a:latin typeface="Tahoma"/>
                <a:cs typeface="Tahoma"/>
              </a:rPr>
              <a:t> </a:t>
            </a:r>
            <a:r>
              <a:rPr sz="1200" dirty="0">
                <a:solidFill>
                  <a:srgbClr val="171717"/>
                </a:solidFill>
                <a:latin typeface="Tahoma"/>
                <a:cs typeface="Tahoma"/>
              </a:rPr>
              <a:t>3</a:t>
            </a:r>
            <a:endParaRPr sz="1200" dirty="0">
              <a:latin typeface="Tahoma"/>
              <a:cs typeface="Tahoma"/>
            </a:endParaRPr>
          </a:p>
          <a:p>
            <a:pPr marL="241300" indent="-228600">
              <a:lnSpc>
                <a:spcPct val="100000"/>
              </a:lnSpc>
              <a:buClr>
                <a:srgbClr val="000000"/>
              </a:buClr>
              <a:buAutoNum type="arabicPeriod"/>
              <a:tabLst>
                <a:tab pos="241300" algn="l"/>
              </a:tabLst>
            </a:pPr>
            <a:r>
              <a:rPr sz="1200" spc="-30" dirty="0">
                <a:solidFill>
                  <a:srgbClr val="171717"/>
                </a:solidFill>
                <a:latin typeface="Tahoma"/>
                <a:cs typeface="Tahoma"/>
              </a:rPr>
              <a:t>P</a:t>
            </a:r>
            <a:r>
              <a:rPr sz="1200" spc="-20" dirty="0">
                <a:solidFill>
                  <a:srgbClr val="171717"/>
                </a:solidFill>
                <a:latin typeface="Tahoma"/>
                <a:cs typeface="Tahoma"/>
              </a:rPr>
              <a:t>U</a:t>
            </a:r>
            <a:r>
              <a:rPr sz="1200" spc="-35" dirty="0">
                <a:solidFill>
                  <a:srgbClr val="171717"/>
                </a:solidFill>
                <a:latin typeface="Tahoma"/>
                <a:cs typeface="Tahoma"/>
              </a:rPr>
              <a:t>S</a:t>
            </a:r>
            <a:r>
              <a:rPr sz="1200" spc="-100" dirty="0">
                <a:solidFill>
                  <a:srgbClr val="171717"/>
                </a:solidFill>
                <a:latin typeface="Tahoma"/>
                <a:cs typeface="Tahoma"/>
              </a:rPr>
              <a:t>A</a:t>
            </a:r>
            <a:r>
              <a:rPr sz="1200" dirty="0">
                <a:solidFill>
                  <a:srgbClr val="171717"/>
                </a:solidFill>
                <a:latin typeface="Tahoma"/>
                <a:cs typeface="Tahoma"/>
              </a:rPr>
              <a:t>T</a:t>
            </a:r>
            <a:r>
              <a:rPr sz="1200" spc="-20" dirty="0">
                <a:solidFill>
                  <a:srgbClr val="171717"/>
                </a:solidFill>
                <a:latin typeface="Tahoma"/>
                <a:cs typeface="Tahoma"/>
              </a:rPr>
              <a:t> </a:t>
            </a:r>
            <a:r>
              <a:rPr sz="1200" spc="-5" dirty="0">
                <a:solidFill>
                  <a:srgbClr val="171717"/>
                </a:solidFill>
                <a:latin typeface="Tahoma"/>
                <a:cs typeface="Tahoma"/>
              </a:rPr>
              <a:t>PER</a:t>
            </a:r>
            <a:r>
              <a:rPr sz="1200" dirty="0">
                <a:solidFill>
                  <a:srgbClr val="171717"/>
                </a:solidFill>
                <a:latin typeface="Tahoma"/>
                <a:cs typeface="Tahoma"/>
              </a:rPr>
              <a:t>N</a:t>
            </a:r>
            <a:r>
              <a:rPr sz="1200" spc="-5" dirty="0">
                <a:solidFill>
                  <a:srgbClr val="171717"/>
                </a:solidFill>
                <a:latin typeface="Tahoma"/>
                <a:cs typeface="Tahoma"/>
              </a:rPr>
              <a:t>IA</a:t>
            </a:r>
            <a:r>
              <a:rPr sz="1200" dirty="0">
                <a:solidFill>
                  <a:srgbClr val="171717"/>
                </a:solidFill>
                <a:latin typeface="Tahoma"/>
                <a:cs typeface="Tahoma"/>
              </a:rPr>
              <a:t>GAAN</a:t>
            </a:r>
            <a:r>
              <a:rPr sz="1200" spc="-30" dirty="0">
                <a:solidFill>
                  <a:srgbClr val="171717"/>
                </a:solidFill>
                <a:latin typeface="Tahoma"/>
                <a:cs typeface="Tahoma"/>
              </a:rPr>
              <a:t> </a:t>
            </a:r>
            <a:r>
              <a:rPr sz="1200" dirty="0">
                <a:solidFill>
                  <a:srgbClr val="171717"/>
                </a:solidFill>
                <a:latin typeface="Tahoma"/>
                <a:cs typeface="Tahoma"/>
              </a:rPr>
              <a:t>ANJ</a:t>
            </a:r>
            <a:r>
              <a:rPr sz="1200" spc="5" dirty="0">
                <a:solidFill>
                  <a:srgbClr val="171717"/>
                </a:solidFill>
                <a:latin typeface="Tahoma"/>
                <a:cs typeface="Tahoma"/>
              </a:rPr>
              <a:t>U</a:t>
            </a:r>
            <a:r>
              <a:rPr sz="1200" dirty="0">
                <a:solidFill>
                  <a:srgbClr val="171717"/>
                </a:solidFill>
                <a:latin typeface="Tahoma"/>
                <a:cs typeface="Tahoma"/>
              </a:rPr>
              <a:t>NG</a:t>
            </a:r>
            <a:r>
              <a:rPr sz="1200" spc="-110" dirty="0">
                <a:solidFill>
                  <a:srgbClr val="171717"/>
                </a:solidFill>
                <a:latin typeface="Tahoma"/>
                <a:cs typeface="Tahoma"/>
              </a:rPr>
              <a:t> </a:t>
            </a:r>
            <a:r>
              <a:rPr sz="1200" spc="-25" dirty="0">
                <a:solidFill>
                  <a:srgbClr val="171717"/>
                </a:solidFill>
                <a:latin typeface="Tahoma"/>
                <a:cs typeface="Tahoma"/>
              </a:rPr>
              <a:t>B</a:t>
            </a:r>
            <a:r>
              <a:rPr sz="1200" spc="-100" dirty="0">
                <a:solidFill>
                  <a:srgbClr val="171717"/>
                </a:solidFill>
                <a:latin typeface="Tahoma"/>
                <a:cs typeface="Tahoma"/>
              </a:rPr>
              <a:t>A</a:t>
            </a:r>
            <a:r>
              <a:rPr sz="1200" spc="-30" dirty="0">
                <a:solidFill>
                  <a:srgbClr val="171717"/>
                </a:solidFill>
                <a:latin typeface="Tahoma"/>
                <a:cs typeface="Tahoma"/>
              </a:rPr>
              <a:t>T</a:t>
            </a:r>
            <a:r>
              <a:rPr sz="1200" dirty="0">
                <a:solidFill>
                  <a:srgbClr val="171717"/>
                </a:solidFill>
                <a:latin typeface="Tahoma"/>
                <a:cs typeface="Tahoma"/>
              </a:rPr>
              <a:t>U</a:t>
            </a:r>
            <a:endParaRPr sz="1200" dirty="0">
              <a:latin typeface="Tahoma"/>
              <a:cs typeface="Tahoma"/>
            </a:endParaRPr>
          </a:p>
          <a:p>
            <a:pPr marL="241300" indent="-228600">
              <a:lnSpc>
                <a:spcPct val="100000"/>
              </a:lnSpc>
              <a:buClr>
                <a:srgbClr val="000000"/>
              </a:buClr>
              <a:buAutoNum type="arabicPeriod"/>
              <a:tabLst>
                <a:tab pos="241300" algn="l"/>
              </a:tabLst>
            </a:pPr>
            <a:r>
              <a:rPr sz="1200" spc="-40" dirty="0">
                <a:solidFill>
                  <a:srgbClr val="171717"/>
                </a:solidFill>
                <a:latin typeface="Tahoma"/>
                <a:cs typeface="Tahoma"/>
              </a:rPr>
              <a:t>TAMAN</a:t>
            </a:r>
            <a:r>
              <a:rPr sz="1200" spc="-45" dirty="0">
                <a:solidFill>
                  <a:srgbClr val="171717"/>
                </a:solidFill>
                <a:latin typeface="Tahoma"/>
                <a:cs typeface="Tahoma"/>
              </a:rPr>
              <a:t> </a:t>
            </a:r>
            <a:r>
              <a:rPr sz="1200" spc="-40" dirty="0">
                <a:solidFill>
                  <a:srgbClr val="171717"/>
                </a:solidFill>
                <a:latin typeface="Tahoma"/>
                <a:cs typeface="Tahoma"/>
              </a:rPr>
              <a:t>MELATI</a:t>
            </a:r>
            <a:endParaRPr sz="1200" dirty="0">
              <a:latin typeface="Tahoma"/>
              <a:cs typeface="Tahoma"/>
            </a:endParaRPr>
          </a:p>
          <a:p>
            <a:pPr marL="241300" indent="-228600">
              <a:lnSpc>
                <a:spcPct val="100000"/>
              </a:lnSpc>
              <a:buClr>
                <a:srgbClr val="000000"/>
              </a:buClr>
              <a:buAutoNum type="arabicPeriod"/>
              <a:tabLst>
                <a:tab pos="241300" algn="l"/>
              </a:tabLst>
            </a:pPr>
            <a:r>
              <a:rPr sz="1200" spc="-40" dirty="0">
                <a:solidFill>
                  <a:srgbClr val="171717"/>
                </a:solidFill>
                <a:latin typeface="Tahoma"/>
                <a:cs typeface="Tahoma"/>
              </a:rPr>
              <a:t>TAMAN</a:t>
            </a:r>
            <a:r>
              <a:rPr sz="1200" spc="-25" dirty="0">
                <a:solidFill>
                  <a:srgbClr val="171717"/>
                </a:solidFill>
                <a:latin typeface="Tahoma"/>
                <a:cs typeface="Tahoma"/>
              </a:rPr>
              <a:t> </a:t>
            </a:r>
            <a:r>
              <a:rPr sz="1200" spc="-5" dirty="0">
                <a:solidFill>
                  <a:srgbClr val="171717"/>
                </a:solidFill>
                <a:latin typeface="Tahoma"/>
                <a:cs typeface="Tahoma"/>
              </a:rPr>
              <a:t>PERINDUSTRIAN</a:t>
            </a:r>
            <a:r>
              <a:rPr sz="1200" spc="-60" dirty="0">
                <a:solidFill>
                  <a:srgbClr val="171717"/>
                </a:solidFill>
                <a:latin typeface="Tahoma"/>
                <a:cs typeface="Tahoma"/>
              </a:rPr>
              <a:t> </a:t>
            </a:r>
            <a:r>
              <a:rPr sz="1200" spc="-25" dirty="0">
                <a:solidFill>
                  <a:srgbClr val="171717"/>
                </a:solidFill>
                <a:latin typeface="Tahoma"/>
                <a:cs typeface="Tahoma"/>
              </a:rPr>
              <a:t>TANGKAK</a:t>
            </a:r>
            <a:endParaRPr sz="1200" dirty="0">
              <a:latin typeface="Tahoma"/>
              <a:cs typeface="Tahoma"/>
            </a:endParaRPr>
          </a:p>
          <a:p>
            <a:pPr marL="241300" indent="-228600">
              <a:lnSpc>
                <a:spcPct val="100000"/>
              </a:lnSpc>
              <a:buClr>
                <a:srgbClr val="000000"/>
              </a:buClr>
              <a:buAutoNum type="arabicPeriod"/>
              <a:tabLst>
                <a:tab pos="241300" algn="l"/>
              </a:tabLst>
            </a:pPr>
            <a:r>
              <a:rPr sz="1200" spc="-105" dirty="0">
                <a:solidFill>
                  <a:srgbClr val="171717"/>
                </a:solidFill>
                <a:latin typeface="Tahoma"/>
                <a:cs typeface="Tahoma"/>
              </a:rPr>
              <a:t>T</a:t>
            </a:r>
            <a:r>
              <a:rPr sz="1200" spc="-25" dirty="0">
                <a:solidFill>
                  <a:srgbClr val="171717"/>
                </a:solidFill>
                <a:latin typeface="Tahoma"/>
                <a:cs typeface="Tahoma"/>
              </a:rPr>
              <a:t>AMA</a:t>
            </a:r>
            <a:r>
              <a:rPr sz="1200" dirty="0">
                <a:solidFill>
                  <a:srgbClr val="171717"/>
                </a:solidFill>
                <a:latin typeface="Tahoma"/>
                <a:cs typeface="Tahoma"/>
              </a:rPr>
              <a:t>N</a:t>
            </a:r>
            <a:r>
              <a:rPr sz="1200" spc="-5" dirty="0">
                <a:solidFill>
                  <a:srgbClr val="171717"/>
                </a:solidFill>
                <a:latin typeface="Tahoma"/>
                <a:cs typeface="Tahoma"/>
              </a:rPr>
              <a:t> IND</a:t>
            </a:r>
            <a:r>
              <a:rPr sz="1200" spc="5" dirty="0">
                <a:solidFill>
                  <a:srgbClr val="171717"/>
                </a:solidFill>
                <a:latin typeface="Tahoma"/>
                <a:cs typeface="Tahoma"/>
              </a:rPr>
              <a:t>U</a:t>
            </a:r>
            <a:r>
              <a:rPr sz="1200" spc="-10" dirty="0">
                <a:solidFill>
                  <a:srgbClr val="171717"/>
                </a:solidFill>
                <a:latin typeface="Tahoma"/>
                <a:cs typeface="Tahoma"/>
              </a:rPr>
              <a:t>S</a:t>
            </a:r>
            <a:r>
              <a:rPr sz="1200" spc="-5" dirty="0">
                <a:solidFill>
                  <a:srgbClr val="171717"/>
                </a:solidFill>
                <a:latin typeface="Tahoma"/>
                <a:cs typeface="Tahoma"/>
              </a:rPr>
              <a:t>T</a:t>
            </a:r>
            <a:r>
              <a:rPr sz="1200" dirty="0">
                <a:solidFill>
                  <a:srgbClr val="171717"/>
                </a:solidFill>
                <a:latin typeface="Tahoma"/>
                <a:cs typeface="Tahoma"/>
              </a:rPr>
              <a:t>RI</a:t>
            </a:r>
            <a:r>
              <a:rPr sz="1200" spc="-45" dirty="0">
                <a:solidFill>
                  <a:srgbClr val="171717"/>
                </a:solidFill>
                <a:latin typeface="Tahoma"/>
                <a:cs typeface="Tahoma"/>
              </a:rPr>
              <a:t> </a:t>
            </a:r>
            <a:r>
              <a:rPr sz="1200" spc="-5" dirty="0">
                <a:solidFill>
                  <a:srgbClr val="171717"/>
                </a:solidFill>
                <a:latin typeface="Tahoma"/>
                <a:cs typeface="Tahoma"/>
              </a:rPr>
              <a:t>TIA</a:t>
            </a:r>
            <a:r>
              <a:rPr sz="1200" dirty="0">
                <a:solidFill>
                  <a:srgbClr val="171717"/>
                </a:solidFill>
                <a:latin typeface="Tahoma"/>
                <a:cs typeface="Tahoma"/>
              </a:rPr>
              <a:t>RA</a:t>
            </a:r>
            <a:r>
              <a:rPr sz="1200" spc="-100" dirty="0">
                <a:solidFill>
                  <a:srgbClr val="171717"/>
                </a:solidFill>
                <a:latin typeface="Tahoma"/>
                <a:cs typeface="Tahoma"/>
              </a:rPr>
              <a:t> </a:t>
            </a:r>
            <a:r>
              <a:rPr sz="1200" dirty="0">
                <a:solidFill>
                  <a:srgbClr val="171717"/>
                </a:solidFill>
                <a:latin typeface="Tahoma"/>
                <a:cs typeface="Tahoma"/>
              </a:rPr>
              <a:t>1</a:t>
            </a:r>
            <a:endParaRPr sz="1200" dirty="0">
              <a:latin typeface="Tahoma"/>
              <a:cs typeface="Tahoma"/>
            </a:endParaRPr>
          </a:p>
          <a:p>
            <a:pPr marL="241300" indent="-228600">
              <a:lnSpc>
                <a:spcPct val="100000"/>
              </a:lnSpc>
              <a:buClr>
                <a:srgbClr val="000000"/>
              </a:buClr>
              <a:buAutoNum type="arabicPeriod"/>
              <a:tabLst>
                <a:tab pos="241300" algn="l"/>
              </a:tabLst>
            </a:pPr>
            <a:r>
              <a:rPr sz="1200" spc="-105" dirty="0">
                <a:solidFill>
                  <a:srgbClr val="171717"/>
                </a:solidFill>
                <a:latin typeface="Tahoma"/>
                <a:cs typeface="Tahoma"/>
              </a:rPr>
              <a:t>T</a:t>
            </a:r>
            <a:r>
              <a:rPr sz="1200" spc="-25" dirty="0">
                <a:solidFill>
                  <a:srgbClr val="171717"/>
                </a:solidFill>
                <a:latin typeface="Tahoma"/>
                <a:cs typeface="Tahoma"/>
              </a:rPr>
              <a:t>AMA</a:t>
            </a:r>
            <a:r>
              <a:rPr sz="1200" dirty="0">
                <a:solidFill>
                  <a:srgbClr val="171717"/>
                </a:solidFill>
                <a:latin typeface="Tahoma"/>
                <a:cs typeface="Tahoma"/>
              </a:rPr>
              <a:t>N</a:t>
            </a:r>
            <a:r>
              <a:rPr sz="1200" spc="-5" dirty="0">
                <a:solidFill>
                  <a:srgbClr val="171717"/>
                </a:solidFill>
                <a:latin typeface="Tahoma"/>
                <a:cs typeface="Tahoma"/>
              </a:rPr>
              <a:t> IND</a:t>
            </a:r>
            <a:r>
              <a:rPr sz="1200" spc="5" dirty="0">
                <a:solidFill>
                  <a:srgbClr val="171717"/>
                </a:solidFill>
                <a:latin typeface="Tahoma"/>
                <a:cs typeface="Tahoma"/>
              </a:rPr>
              <a:t>U</a:t>
            </a:r>
            <a:r>
              <a:rPr sz="1200" spc="-10" dirty="0">
                <a:solidFill>
                  <a:srgbClr val="171717"/>
                </a:solidFill>
                <a:latin typeface="Tahoma"/>
                <a:cs typeface="Tahoma"/>
              </a:rPr>
              <a:t>S</a:t>
            </a:r>
            <a:r>
              <a:rPr sz="1200" spc="-5" dirty="0">
                <a:solidFill>
                  <a:srgbClr val="171717"/>
                </a:solidFill>
                <a:latin typeface="Tahoma"/>
                <a:cs typeface="Tahoma"/>
              </a:rPr>
              <a:t>T</a:t>
            </a:r>
            <a:r>
              <a:rPr sz="1200" dirty="0">
                <a:solidFill>
                  <a:srgbClr val="171717"/>
                </a:solidFill>
                <a:latin typeface="Tahoma"/>
                <a:cs typeface="Tahoma"/>
              </a:rPr>
              <a:t>RI</a:t>
            </a:r>
            <a:r>
              <a:rPr sz="1200" spc="-45" dirty="0">
                <a:solidFill>
                  <a:srgbClr val="171717"/>
                </a:solidFill>
                <a:latin typeface="Tahoma"/>
                <a:cs typeface="Tahoma"/>
              </a:rPr>
              <a:t> </a:t>
            </a:r>
            <a:r>
              <a:rPr sz="1200" spc="-5" dirty="0">
                <a:solidFill>
                  <a:srgbClr val="171717"/>
                </a:solidFill>
                <a:latin typeface="Tahoma"/>
                <a:cs typeface="Tahoma"/>
              </a:rPr>
              <a:t>TIA</a:t>
            </a:r>
            <a:r>
              <a:rPr sz="1200" dirty="0">
                <a:solidFill>
                  <a:srgbClr val="171717"/>
                </a:solidFill>
                <a:latin typeface="Tahoma"/>
                <a:cs typeface="Tahoma"/>
              </a:rPr>
              <a:t>RA</a:t>
            </a:r>
            <a:r>
              <a:rPr sz="1200" spc="-100" dirty="0">
                <a:solidFill>
                  <a:srgbClr val="171717"/>
                </a:solidFill>
                <a:latin typeface="Tahoma"/>
                <a:cs typeface="Tahoma"/>
              </a:rPr>
              <a:t> </a:t>
            </a:r>
            <a:r>
              <a:rPr sz="1200" dirty="0">
                <a:solidFill>
                  <a:srgbClr val="171717"/>
                </a:solidFill>
                <a:latin typeface="Tahoma"/>
                <a:cs typeface="Tahoma"/>
              </a:rPr>
              <a:t>2</a:t>
            </a:r>
            <a:endParaRPr sz="1200" dirty="0">
              <a:latin typeface="Tahoma"/>
              <a:cs typeface="Tahoma"/>
            </a:endParaRPr>
          </a:p>
          <a:p>
            <a:pPr marL="241300" indent="-228600">
              <a:lnSpc>
                <a:spcPct val="100000"/>
              </a:lnSpc>
              <a:spcBef>
                <a:spcPts val="5"/>
              </a:spcBef>
              <a:buClr>
                <a:srgbClr val="000000"/>
              </a:buClr>
              <a:buAutoNum type="arabicPeriod"/>
              <a:tabLst>
                <a:tab pos="241300" algn="l"/>
              </a:tabLst>
            </a:pPr>
            <a:r>
              <a:rPr sz="1200" spc="-40" dirty="0">
                <a:solidFill>
                  <a:srgbClr val="171717"/>
                </a:solidFill>
                <a:latin typeface="Tahoma"/>
                <a:cs typeface="Tahoma"/>
              </a:rPr>
              <a:t>TAMAN</a:t>
            </a:r>
            <a:r>
              <a:rPr sz="1200" spc="-30" dirty="0">
                <a:solidFill>
                  <a:srgbClr val="171717"/>
                </a:solidFill>
                <a:latin typeface="Tahoma"/>
                <a:cs typeface="Tahoma"/>
              </a:rPr>
              <a:t> </a:t>
            </a:r>
            <a:r>
              <a:rPr sz="1200" dirty="0">
                <a:solidFill>
                  <a:srgbClr val="171717"/>
                </a:solidFill>
                <a:latin typeface="Tahoma"/>
                <a:cs typeface="Tahoma"/>
              </a:rPr>
              <a:t>SRI</a:t>
            </a:r>
            <a:r>
              <a:rPr sz="1200" spc="-60" dirty="0">
                <a:solidFill>
                  <a:srgbClr val="171717"/>
                </a:solidFill>
                <a:latin typeface="Tahoma"/>
                <a:cs typeface="Tahoma"/>
              </a:rPr>
              <a:t> </a:t>
            </a:r>
            <a:r>
              <a:rPr sz="1200" dirty="0">
                <a:solidFill>
                  <a:srgbClr val="171717"/>
                </a:solidFill>
                <a:latin typeface="Tahoma"/>
                <a:cs typeface="Tahoma"/>
              </a:rPr>
              <a:t>ANJUNG</a:t>
            </a:r>
            <a:endParaRPr sz="1200" dirty="0">
              <a:latin typeface="Tahoma"/>
              <a:cs typeface="Tahoma"/>
            </a:endParaRPr>
          </a:p>
          <a:p>
            <a:pPr marL="241300" indent="-228600">
              <a:lnSpc>
                <a:spcPct val="100000"/>
              </a:lnSpc>
              <a:buClr>
                <a:srgbClr val="000000"/>
              </a:buClr>
              <a:buAutoNum type="arabicPeriod"/>
              <a:tabLst>
                <a:tab pos="241300" algn="l"/>
              </a:tabLst>
            </a:pPr>
            <a:r>
              <a:rPr sz="1200" spc="-40" dirty="0">
                <a:solidFill>
                  <a:srgbClr val="171717"/>
                </a:solidFill>
                <a:latin typeface="Tahoma"/>
                <a:cs typeface="Tahoma"/>
              </a:rPr>
              <a:t>TAMAN</a:t>
            </a:r>
            <a:r>
              <a:rPr sz="1200" spc="-35" dirty="0">
                <a:solidFill>
                  <a:srgbClr val="171717"/>
                </a:solidFill>
                <a:latin typeface="Tahoma"/>
                <a:cs typeface="Tahoma"/>
              </a:rPr>
              <a:t> </a:t>
            </a:r>
            <a:r>
              <a:rPr sz="1200" dirty="0">
                <a:solidFill>
                  <a:srgbClr val="171717"/>
                </a:solidFill>
                <a:latin typeface="Tahoma"/>
                <a:cs typeface="Tahoma"/>
              </a:rPr>
              <a:t>ANJUNG</a:t>
            </a:r>
            <a:r>
              <a:rPr sz="1200" spc="-70" dirty="0">
                <a:solidFill>
                  <a:srgbClr val="171717"/>
                </a:solidFill>
                <a:latin typeface="Tahoma"/>
                <a:cs typeface="Tahoma"/>
              </a:rPr>
              <a:t> </a:t>
            </a:r>
            <a:r>
              <a:rPr sz="1200" dirty="0">
                <a:solidFill>
                  <a:srgbClr val="171717"/>
                </a:solidFill>
                <a:latin typeface="Tahoma"/>
                <a:cs typeface="Tahoma"/>
              </a:rPr>
              <a:t>MAKMUR</a:t>
            </a:r>
            <a:endParaRPr sz="1200" dirty="0">
              <a:latin typeface="Tahoma"/>
              <a:cs typeface="Tahoma"/>
            </a:endParaRPr>
          </a:p>
          <a:p>
            <a:pPr marL="241300" indent="-228600">
              <a:lnSpc>
                <a:spcPct val="100000"/>
              </a:lnSpc>
              <a:buClr>
                <a:srgbClr val="000000"/>
              </a:buClr>
              <a:buAutoNum type="arabicPeriod"/>
              <a:tabLst>
                <a:tab pos="241300" algn="l"/>
              </a:tabLst>
            </a:pPr>
            <a:r>
              <a:rPr sz="1200" spc="-40" dirty="0">
                <a:solidFill>
                  <a:srgbClr val="171717"/>
                </a:solidFill>
                <a:latin typeface="Tahoma"/>
                <a:cs typeface="Tahoma"/>
              </a:rPr>
              <a:t>TAMAN</a:t>
            </a:r>
            <a:r>
              <a:rPr sz="1200" spc="-30" dirty="0">
                <a:solidFill>
                  <a:srgbClr val="171717"/>
                </a:solidFill>
                <a:latin typeface="Tahoma"/>
                <a:cs typeface="Tahoma"/>
              </a:rPr>
              <a:t> </a:t>
            </a:r>
            <a:r>
              <a:rPr sz="1200" dirty="0">
                <a:solidFill>
                  <a:srgbClr val="171717"/>
                </a:solidFill>
                <a:latin typeface="Tahoma"/>
                <a:cs typeface="Tahoma"/>
              </a:rPr>
              <a:t>ANJUNG</a:t>
            </a:r>
            <a:r>
              <a:rPr sz="1200" spc="-65" dirty="0">
                <a:solidFill>
                  <a:srgbClr val="171717"/>
                </a:solidFill>
                <a:latin typeface="Tahoma"/>
                <a:cs typeface="Tahoma"/>
              </a:rPr>
              <a:t> </a:t>
            </a:r>
            <a:r>
              <a:rPr sz="1200" spc="-45" dirty="0">
                <a:solidFill>
                  <a:srgbClr val="171717"/>
                </a:solidFill>
                <a:latin typeface="Tahoma"/>
                <a:cs typeface="Tahoma"/>
              </a:rPr>
              <a:t>JAYA</a:t>
            </a:r>
            <a:endParaRPr lang="en-US" sz="1200" spc="-45" dirty="0">
              <a:solidFill>
                <a:srgbClr val="171717"/>
              </a:solidFill>
              <a:latin typeface="Tahoma"/>
              <a:cs typeface="Tahoma"/>
            </a:endParaRPr>
          </a:p>
          <a:p>
            <a:pPr marL="268288" lvl="0" indent="-268288">
              <a:lnSpc>
                <a:spcPts val="1445"/>
              </a:lnSpc>
              <a:buSzPts val="1200"/>
              <a:buFont typeface="Tahoma" panose="020B0604030504040204" pitchFamily="34" charset="0"/>
              <a:buAutoNum type="arabicPeriod"/>
              <a:tabLst>
                <a:tab pos="590550" algn="l"/>
              </a:tabLst>
            </a:pPr>
            <a:r>
              <a:rPr lang="ms-MY" sz="1200" spc="-15" dirty="0">
                <a:effectLst/>
                <a:latin typeface="Tahoma" panose="020B0604030504040204" pitchFamily="34" charset="0"/>
                <a:ea typeface="Tahoma" panose="020B0604030504040204" pitchFamily="34" charset="0"/>
              </a:rPr>
              <a:t>BATU 13 TANGKAK</a:t>
            </a:r>
            <a:endParaRPr lang="en-MY" sz="1200" spc="-20" dirty="0">
              <a:effectLst/>
              <a:latin typeface="Tahoma" panose="020B0604030504040204" pitchFamily="34" charset="0"/>
              <a:ea typeface="Tahoma" panose="020B0604030504040204" pitchFamily="34" charset="0"/>
            </a:endParaRPr>
          </a:p>
          <a:p>
            <a:pPr marL="268288" lvl="0" indent="-268288">
              <a:lnSpc>
                <a:spcPts val="1445"/>
              </a:lnSpc>
              <a:buSzPts val="1200"/>
              <a:buFont typeface="Tahoma" panose="020B0604030504040204" pitchFamily="34" charset="0"/>
              <a:buAutoNum type="arabicPeriod"/>
              <a:tabLst>
                <a:tab pos="590550" algn="l"/>
              </a:tabLst>
            </a:pPr>
            <a:r>
              <a:rPr lang="ms-MY" sz="1200" spc="-15" dirty="0">
                <a:effectLst/>
                <a:latin typeface="Tahoma" panose="020B0604030504040204" pitchFamily="34" charset="0"/>
                <a:ea typeface="Tahoma" panose="020B0604030504040204" pitchFamily="34" charset="0"/>
              </a:rPr>
              <a:t>TAMAN LEBUHRAYA</a:t>
            </a:r>
            <a:endParaRPr lang="en-MY" sz="1200" spc="-20" dirty="0">
              <a:effectLst/>
              <a:latin typeface="Tahoma" panose="020B0604030504040204" pitchFamily="34" charset="0"/>
              <a:ea typeface="Tahoma" panose="020B0604030504040204" pitchFamily="34" charset="0"/>
            </a:endParaRPr>
          </a:p>
          <a:p>
            <a:pPr marL="268288" lvl="0" indent="-268288">
              <a:lnSpc>
                <a:spcPts val="1445"/>
              </a:lnSpc>
              <a:buSzPts val="1200"/>
              <a:buFont typeface="Tahoma" panose="020B0604030504040204" pitchFamily="34" charset="0"/>
              <a:buAutoNum type="arabicPeriod"/>
              <a:tabLst>
                <a:tab pos="590550" algn="l"/>
              </a:tabLst>
            </a:pPr>
            <a:r>
              <a:rPr lang="ms-MY" sz="1200" spc="-15" dirty="0">
                <a:effectLst/>
                <a:latin typeface="Tahoma" panose="020B0604030504040204" pitchFamily="34" charset="0"/>
                <a:ea typeface="Tahoma" panose="020B0604030504040204" pitchFamily="34" charset="0"/>
              </a:rPr>
              <a:t>BATU 14 TANGKAK</a:t>
            </a:r>
            <a:endParaRPr lang="en-MY" sz="1200" spc="-20" dirty="0">
              <a:effectLst/>
              <a:latin typeface="Tahoma" panose="020B0604030504040204" pitchFamily="34" charset="0"/>
              <a:ea typeface="Tahoma" panose="020B0604030504040204" pitchFamily="34" charset="0"/>
            </a:endParaRPr>
          </a:p>
          <a:p>
            <a:pPr marL="268288" lvl="0" indent="-268288">
              <a:lnSpc>
                <a:spcPts val="1445"/>
              </a:lnSpc>
              <a:buSzPts val="1200"/>
              <a:buFont typeface="Tahoma" panose="020B0604030504040204" pitchFamily="34" charset="0"/>
              <a:buAutoNum type="arabicPeriod"/>
              <a:tabLst>
                <a:tab pos="590550" algn="l"/>
              </a:tabLst>
            </a:pPr>
            <a:r>
              <a:rPr lang="ms-MY" sz="1200" spc="-15" dirty="0">
                <a:effectLst/>
                <a:latin typeface="Tahoma" panose="020B0604030504040204" pitchFamily="34" charset="0"/>
                <a:ea typeface="Tahoma" panose="020B0604030504040204" pitchFamily="34" charset="0"/>
              </a:rPr>
              <a:t>PUSAT PERNIAGAAN ANJUNG EMAS</a:t>
            </a:r>
            <a:endParaRPr lang="en-MY" sz="1200" spc="-20" dirty="0">
              <a:effectLst/>
              <a:latin typeface="Tahoma" panose="020B0604030504040204" pitchFamily="34" charset="0"/>
              <a:ea typeface="Tahoma" panose="020B0604030504040204" pitchFamily="34" charset="0"/>
            </a:endParaRPr>
          </a:p>
          <a:p>
            <a:pPr marL="268288" lvl="0" indent="-268288">
              <a:lnSpc>
                <a:spcPts val="1445"/>
              </a:lnSpc>
              <a:buSzPts val="1200"/>
              <a:buFont typeface="Tahoma" panose="020B0604030504040204" pitchFamily="34" charset="0"/>
              <a:buAutoNum type="arabicPeriod"/>
              <a:tabLst>
                <a:tab pos="590550" algn="l"/>
              </a:tabLst>
            </a:pPr>
            <a:r>
              <a:rPr lang="ms-MY" sz="1200" spc="-15" dirty="0">
                <a:effectLst/>
                <a:latin typeface="Tahoma" panose="020B0604030504040204" pitchFamily="34" charset="0"/>
                <a:ea typeface="Tahoma" panose="020B0604030504040204" pitchFamily="34" charset="0"/>
              </a:rPr>
              <a:t>PUSAT PERNIAGAAN SRI EMAS</a:t>
            </a:r>
            <a:endParaRPr lang="en-MY" sz="1200" spc="-20" dirty="0">
              <a:effectLst/>
              <a:latin typeface="Tahoma" panose="020B0604030504040204" pitchFamily="34" charset="0"/>
              <a:ea typeface="Tahoma" panose="020B0604030504040204" pitchFamily="34" charset="0"/>
            </a:endParaRPr>
          </a:p>
          <a:p>
            <a:pPr marL="12700">
              <a:lnSpc>
                <a:spcPct val="100000"/>
              </a:lnSpc>
              <a:buClr>
                <a:srgbClr val="000000"/>
              </a:buClr>
              <a:tabLst>
                <a:tab pos="241300" algn="l"/>
              </a:tabLst>
            </a:pPr>
            <a:endParaRPr sz="1200" dirty="0">
              <a:latin typeface="Tahoma"/>
              <a:cs typeface="Tahoma"/>
            </a:endParaRPr>
          </a:p>
        </p:txBody>
      </p:sp>
      <p:sp>
        <p:nvSpPr>
          <p:cNvPr id="7" name="object 4"/>
          <p:cNvSpPr txBox="1"/>
          <p:nvPr/>
        </p:nvSpPr>
        <p:spPr>
          <a:xfrm>
            <a:off x="5706110" y="2979611"/>
            <a:ext cx="2608580" cy="9404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5" dirty="0">
                <a:latin typeface="Tahoma"/>
                <a:cs typeface="Tahoma"/>
              </a:rPr>
              <a:t>E</a:t>
            </a:r>
            <a:r>
              <a:rPr sz="1200" dirty="0">
                <a:latin typeface="Tahoma"/>
                <a:cs typeface="Tahoma"/>
              </a:rPr>
              <a:t>N HELMI</a:t>
            </a:r>
            <a:r>
              <a:rPr sz="1200" spc="5" dirty="0">
                <a:latin typeface="Tahoma"/>
                <a:cs typeface="Tahoma"/>
              </a:rPr>
              <a:t> </a:t>
            </a:r>
            <a:r>
              <a:rPr sz="1200" dirty="0">
                <a:latin typeface="Tahoma"/>
                <a:cs typeface="Tahoma"/>
              </a:rPr>
              <a:t>AFEN</a:t>
            </a:r>
            <a:r>
              <a:rPr sz="1200" spc="-10" dirty="0">
                <a:latin typeface="Tahoma"/>
                <a:cs typeface="Tahoma"/>
              </a:rPr>
              <a:t>D</a:t>
            </a:r>
            <a:r>
              <a:rPr sz="1200" dirty="0">
                <a:latin typeface="Tahoma"/>
                <a:cs typeface="Tahoma"/>
              </a:rPr>
              <a:t>Y</a:t>
            </a:r>
            <a:r>
              <a:rPr sz="1200" spc="-40" dirty="0">
                <a:latin typeface="Tahoma"/>
                <a:cs typeface="Tahoma"/>
              </a:rPr>
              <a:t> </a:t>
            </a:r>
            <a:r>
              <a:rPr sz="1200" dirty="0">
                <a:latin typeface="Tahoma"/>
                <a:cs typeface="Tahoma"/>
              </a:rPr>
              <a:t>B</a:t>
            </a:r>
            <a:r>
              <a:rPr sz="1200" spc="-5" dirty="0">
                <a:latin typeface="Tahoma"/>
                <a:cs typeface="Tahoma"/>
              </a:rPr>
              <a:t> </a:t>
            </a:r>
            <a:r>
              <a:rPr sz="1200" spc="-35" dirty="0">
                <a:latin typeface="Tahoma"/>
                <a:cs typeface="Tahoma"/>
              </a:rPr>
              <a:t>S</a:t>
            </a:r>
            <a:r>
              <a:rPr sz="1200" spc="-25" dirty="0">
                <a:latin typeface="Tahoma"/>
                <a:cs typeface="Tahoma"/>
              </a:rPr>
              <a:t>A</a:t>
            </a:r>
            <a:r>
              <a:rPr sz="1200" spc="-20" dirty="0">
                <a:latin typeface="Tahoma"/>
                <a:cs typeface="Tahoma"/>
              </a:rPr>
              <a:t>H</a:t>
            </a:r>
            <a:r>
              <a:rPr sz="1200" spc="-100" dirty="0">
                <a:latin typeface="Tahoma"/>
                <a:cs typeface="Tahoma"/>
              </a:rPr>
              <a:t>A</a:t>
            </a:r>
            <a:r>
              <a:rPr sz="1200" dirty="0">
                <a:latin typeface="Tahoma"/>
                <a:cs typeface="Tahoma"/>
              </a:rPr>
              <a:t>T</a:t>
            </a:r>
            <a:r>
              <a:rPr sz="1200" spc="-10" dirty="0">
                <a:latin typeface="Tahoma"/>
                <a:cs typeface="Tahoma"/>
              </a:rPr>
              <a:t> </a:t>
            </a:r>
            <a:r>
              <a:rPr sz="1200" dirty="0">
                <a:latin typeface="Tahoma"/>
                <a:cs typeface="Tahoma"/>
              </a:rPr>
              <a:t>@</a:t>
            </a:r>
            <a:r>
              <a:rPr sz="1200" spc="-170" dirty="0">
                <a:latin typeface="Tahoma"/>
                <a:cs typeface="Tahoma"/>
              </a:rPr>
              <a:t> </a:t>
            </a:r>
            <a:r>
              <a:rPr sz="1200" spc="-5" dirty="0">
                <a:latin typeface="Tahoma"/>
                <a:cs typeface="Tahoma"/>
              </a:rPr>
              <a:t>ISMAI</a:t>
            </a:r>
            <a:r>
              <a:rPr sz="1200" dirty="0">
                <a:latin typeface="Tahoma"/>
                <a:cs typeface="Tahoma"/>
              </a:rPr>
              <a:t>L</a:t>
            </a:r>
          </a:p>
          <a:p>
            <a:pPr marL="12700">
              <a:lnSpc>
                <a:spcPct val="100000"/>
              </a:lnSpc>
            </a:pPr>
            <a:r>
              <a:rPr sz="1200" spc="-5" dirty="0">
                <a:latin typeface="Tahoma"/>
                <a:cs typeface="Tahoma"/>
              </a:rPr>
              <a:t>N</a:t>
            </a:r>
            <a:r>
              <a:rPr sz="1200" dirty="0">
                <a:latin typeface="Tahoma"/>
                <a:cs typeface="Tahoma"/>
              </a:rPr>
              <a:t>O 1,</a:t>
            </a:r>
            <a:r>
              <a:rPr sz="1200" spc="-30" dirty="0">
                <a:latin typeface="Tahoma"/>
                <a:cs typeface="Tahoma"/>
              </a:rPr>
              <a:t> </a:t>
            </a:r>
            <a:r>
              <a:rPr sz="1200" dirty="0">
                <a:latin typeface="Tahoma"/>
                <a:cs typeface="Tahoma"/>
              </a:rPr>
              <a:t>KG</a:t>
            </a:r>
            <a:r>
              <a:rPr sz="1200" spc="-15" dirty="0">
                <a:latin typeface="Tahoma"/>
                <a:cs typeface="Tahoma"/>
              </a:rPr>
              <a:t> </a:t>
            </a:r>
            <a:r>
              <a:rPr sz="1200" dirty="0">
                <a:latin typeface="Tahoma"/>
                <a:cs typeface="Tahoma"/>
              </a:rPr>
              <a:t>KURN</a:t>
            </a:r>
            <a:r>
              <a:rPr sz="1200" spc="-5" dirty="0">
                <a:latin typeface="Tahoma"/>
                <a:cs typeface="Tahoma"/>
              </a:rPr>
              <a:t>I</a:t>
            </a:r>
            <a:r>
              <a:rPr sz="1200" dirty="0">
                <a:latin typeface="Tahoma"/>
                <a:cs typeface="Tahoma"/>
              </a:rPr>
              <a:t>A</a:t>
            </a:r>
            <a:r>
              <a:rPr sz="1200" spc="-105" dirty="0">
                <a:latin typeface="Tahoma"/>
                <a:cs typeface="Tahoma"/>
              </a:rPr>
              <a:t> </a:t>
            </a:r>
            <a:r>
              <a:rPr sz="1200" spc="-10" dirty="0">
                <a:latin typeface="Tahoma"/>
                <a:cs typeface="Tahoma"/>
              </a:rPr>
              <a:t>S</a:t>
            </a:r>
            <a:r>
              <a:rPr sz="1200" dirty="0">
                <a:latin typeface="Tahoma"/>
                <a:cs typeface="Tahoma"/>
              </a:rPr>
              <a:t>AK</a:t>
            </a:r>
            <a:r>
              <a:rPr sz="1200" spc="-10" dirty="0">
                <a:latin typeface="Tahoma"/>
                <a:cs typeface="Tahoma"/>
              </a:rPr>
              <a:t>T</a:t>
            </a:r>
            <a:r>
              <a:rPr sz="1200" spc="-5" dirty="0">
                <a:latin typeface="Tahoma"/>
                <a:cs typeface="Tahoma"/>
              </a:rPr>
              <a:t>I</a:t>
            </a:r>
            <a:r>
              <a:rPr sz="1200" dirty="0">
                <a:latin typeface="Tahoma"/>
                <a:cs typeface="Tahoma"/>
              </a:rPr>
              <a:t>,</a:t>
            </a:r>
          </a:p>
          <a:p>
            <a:pPr marL="12700">
              <a:lnSpc>
                <a:spcPct val="100000"/>
              </a:lnSpc>
            </a:pPr>
            <a:r>
              <a:rPr sz="1200" dirty="0">
                <a:latin typeface="Tahoma"/>
                <a:cs typeface="Tahoma"/>
              </a:rPr>
              <a:t>K</a:t>
            </a:r>
            <a:r>
              <a:rPr sz="1200" spc="5" dirty="0">
                <a:latin typeface="Tahoma"/>
                <a:cs typeface="Tahoma"/>
              </a:rPr>
              <a:t>U</a:t>
            </a:r>
            <a:r>
              <a:rPr sz="1200" dirty="0">
                <a:latin typeface="Tahoma"/>
                <a:cs typeface="Tahoma"/>
              </a:rPr>
              <a:t>N</a:t>
            </a:r>
            <a:r>
              <a:rPr sz="1200" spc="-5" dirty="0">
                <a:latin typeface="Tahoma"/>
                <a:cs typeface="Tahoma"/>
              </a:rPr>
              <a:t>DA</a:t>
            </a:r>
            <a:r>
              <a:rPr sz="1200" dirty="0">
                <a:latin typeface="Tahoma"/>
                <a:cs typeface="Tahoma"/>
              </a:rPr>
              <a:t>NG</a:t>
            </a:r>
            <a:r>
              <a:rPr sz="1200" spc="-105" dirty="0">
                <a:latin typeface="Tahoma"/>
                <a:cs typeface="Tahoma"/>
              </a:rPr>
              <a:t> </a:t>
            </a:r>
            <a:r>
              <a:rPr sz="1200" dirty="0">
                <a:latin typeface="Tahoma"/>
                <a:cs typeface="Tahoma"/>
              </a:rPr>
              <a:t>ULU</a:t>
            </a:r>
          </a:p>
          <a:p>
            <a:pPr marL="12700">
              <a:lnSpc>
                <a:spcPct val="100000"/>
              </a:lnSpc>
            </a:pPr>
            <a:r>
              <a:rPr sz="1200" dirty="0">
                <a:latin typeface="Tahoma"/>
                <a:cs typeface="Tahoma"/>
              </a:rPr>
              <a:t>84</a:t>
            </a:r>
            <a:r>
              <a:rPr sz="1200" spc="-10" dirty="0">
                <a:latin typeface="Tahoma"/>
                <a:cs typeface="Tahoma"/>
              </a:rPr>
              <a:t>710</a:t>
            </a:r>
            <a:r>
              <a:rPr sz="1200" dirty="0">
                <a:latin typeface="Tahoma"/>
                <a:cs typeface="Tahoma"/>
              </a:rPr>
              <a:t>,</a:t>
            </a:r>
            <a:r>
              <a:rPr sz="1200" spc="-55" dirty="0">
                <a:latin typeface="Tahoma"/>
                <a:cs typeface="Tahoma"/>
              </a:rPr>
              <a:t> </a:t>
            </a:r>
            <a:r>
              <a:rPr sz="1200" spc="-90" dirty="0">
                <a:latin typeface="Tahoma"/>
                <a:cs typeface="Tahoma"/>
              </a:rPr>
              <a:t>T</a:t>
            </a:r>
            <a:r>
              <a:rPr sz="1200" spc="-15" dirty="0">
                <a:latin typeface="Tahoma"/>
                <a:cs typeface="Tahoma"/>
              </a:rPr>
              <a:t>A</a:t>
            </a:r>
            <a:r>
              <a:rPr sz="1200" spc="-10" dirty="0">
                <a:latin typeface="Tahoma"/>
                <a:cs typeface="Tahoma"/>
              </a:rPr>
              <a:t>NGK</a:t>
            </a:r>
            <a:r>
              <a:rPr sz="1200" spc="-15" dirty="0">
                <a:latin typeface="Tahoma"/>
                <a:cs typeface="Tahoma"/>
              </a:rPr>
              <a:t>A</a:t>
            </a:r>
            <a:r>
              <a:rPr sz="1200" spc="-10" dirty="0">
                <a:latin typeface="Tahoma"/>
                <a:cs typeface="Tahoma"/>
              </a:rPr>
              <a:t>K</a:t>
            </a:r>
            <a:r>
              <a:rPr sz="1200" dirty="0">
                <a:latin typeface="Tahoma"/>
                <a:cs typeface="Tahoma"/>
              </a:rPr>
              <a:t>,</a:t>
            </a:r>
            <a:r>
              <a:rPr sz="1200" spc="-165" dirty="0">
                <a:latin typeface="Tahoma"/>
                <a:cs typeface="Tahoma"/>
              </a:rPr>
              <a:t> </a:t>
            </a:r>
            <a:r>
              <a:rPr sz="1200" dirty="0">
                <a:latin typeface="Tahoma"/>
                <a:cs typeface="Tahoma"/>
              </a:rPr>
              <a:t>J</a:t>
            </a:r>
            <a:r>
              <a:rPr sz="1200" spc="5" dirty="0">
                <a:latin typeface="Tahoma"/>
                <a:cs typeface="Tahoma"/>
              </a:rPr>
              <a:t>O</a:t>
            </a:r>
            <a:r>
              <a:rPr sz="1200" dirty="0">
                <a:latin typeface="Tahoma"/>
                <a:cs typeface="Tahoma"/>
              </a:rPr>
              <a:t>HOR</a:t>
            </a:r>
          </a:p>
          <a:p>
            <a:pPr marL="12700">
              <a:lnSpc>
                <a:spcPct val="100000"/>
              </a:lnSpc>
            </a:pPr>
            <a:r>
              <a:rPr sz="1200" dirty="0">
                <a:latin typeface="Tahoma"/>
                <a:cs typeface="Tahoma"/>
              </a:rPr>
              <a:t>013-</a:t>
            </a:r>
            <a:r>
              <a:rPr sz="1200" spc="-35" dirty="0">
                <a:latin typeface="Tahoma"/>
                <a:cs typeface="Tahoma"/>
              </a:rPr>
              <a:t> </a:t>
            </a:r>
            <a:r>
              <a:rPr sz="1200" dirty="0">
                <a:latin typeface="Tahoma"/>
                <a:cs typeface="Tahoma"/>
              </a:rPr>
              <a:t>625</a:t>
            </a:r>
            <a:r>
              <a:rPr sz="1200" spc="-145" dirty="0">
                <a:latin typeface="Tahoma"/>
                <a:cs typeface="Tahoma"/>
              </a:rPr>
              <a:t> </a:t>
            </a:r>
            <a:r>
              <a:rPr sz="1200" dirty="0">
                <a:latin typeface="Tahoma"/>
                <a:cs typeface="Tahoma"/>
              </a:rPr>
              <a:t>1916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E74BAC2-30B2-2441-A03C-71CF3450F2D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9800" y="1047750"/>
            <a:ext cx="1295400" cy="1728216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1368</TotalTime>
  <Words>1659</Words>
  <Application>Microsoft Office PowerPoint</Application>
  <PresentationFormat>On-screen Show (16:9)</PresentationFormat>
  <Paragraphs>464</Paragraphs>
  <Slides>26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30" baseType="lpstr">
      <vt:lpstr>Arial</vt:lpstr>
      <vt:lpstr>Calibri</vt:lpstr>
      <vt:lpstr>Tahoma</vt:lpstr>
      <vt:lpstr>Office Theme</vt:lpstr>
      <vt:lpstr>PowerPoint Presentation</vt:lpstr>
      <vt:lpstr>ZON 1 : BANDAR TANGKAK TIMUR</vt:lpstr>
      <vt:lpstr>ZON 2 : BANDAR TANGKAK BARAT</vt:lpstr>
      <vt:lpstr>ZON 3 : BANDAR TANGKAK UTARA</vt:lpstr>
      <vt:lpstr>ZON 4 : BANDAR TANGKAK SELATAN</vt:lpstr>
      <vt:lpstr>ZON 5 : BANDAR TANGKAK</vt:lpstr>
      <vt:lpstr>ZON 6 : TANGKAK JAYA</vt:lpstr>
      <vt:lpstr>ZON 7 : BANDAR BARU TANGKAK</vt:lpstr>
      <vt:lpstr>ZON 8 : PENGKALAN BESAR</vt:lpstr>
      <vt:lpstr>ZON 9 : BUKIT KANGKAR</vt:lpstr>
      <vt:lpstr>ZON 10 : SUNGAI MATI</vt:lpstr>
      <vt:lpstr>ZON 11 : RAWANG</vt:lpstr>
      <vt:lpstr>ZON 12 : KESANG</vt:lpstr>
      <vt:lpstr>ZON 13 : TANJUNG AGAS UTARA</vt:lpstr>
      <vt:lpstr>ZON 14 : TANJUNG AGAS SELATAN</vt:lpstr>
      <vt:lpstr>ZON 15 : SEROM A1</vt:lpstr>
      <vt:lpstr>ZON 16 : SEROM A2</vt:lpstr>
      <vt:lpstr>ZON 17 : PEKAN BUKIT GAMBIR BARAT</vt:lpstr>
      <vt:lpstr>ZON 18 : PEKAN BUKIT GAMBIR TIMUR</vt:lpstr>
      <vt:lpstr>ZON 19 : PEKAN BUKIT GAMBIR UTARA</vt:lpstr>
      <vt:lpstr>ZON 20 : BANDAR SAGIL</vt:lpstr>
      <vt:lpstr>ZON 21 : GRISEK A1</vt:lpstr>
      <vt:lpstr>ZON 22 : GRISEK A2</vt:lpstr>
      <vt:lpstr>ZON 23 : KUNDANG ULU</vt:lpstr>
      <vt:lpstr>ZON 24 : KEBUN BARU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NETWORKING NEWSLETTER</dc:title>
  <dc:creator>user</dc:creator>
  <cp:lastModifiedBy>kj jpm</cp:lastModifiedBy>
  <cp:revision>15</cp:revision>
  <cp:lastPrinted>2024-04-15T08:16:05Z</cp:lastPrinted>
  <dcterms:created xsi:type="dcterms:W3CDTF">2024-03-25T04:16:19Z</dcterms:created>
  <dcterms:modified xsi:type="dcterms:W3CDTF">2024-05-07T02:18:13Z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2023-06-06T00:00:00Z</vt:filetime>
  </property>
  <property fmtid="{D5CDD505-2E9C-101B-9397-08002B2CF9AE}" pid="3" name="Creator">
    <vt:lpwstr>Microsoft® PowerPoint® for Microsoft 365</vt:lpwstr>
  </property>
  <property fmtid="{D5CDD505-2E9C-101B-9397-08002B2CF9AE}" pid="4" name="LastSaved">
    <vt:filetime>2024-03-25T00:00:00Z</vt:filetime>
  </property>
</Properties>
</file>